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5"/>
  </p:notesMasterIdLst>
  <p:sldIdLst>
    <p:sldId id="256" r:id="rId2"/>
    <p:sldId id="257" r:id="rId3"/>
    <p:sldId id="270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7" r:id="rId13"/>
    <p:sldId id="268" r:id="rId14"/>
  </p:sldIdLst>
  <p:sldSz cx="9144000" cy="5143500" type="screen16x9"/>
  <p:notesSz cx="6858000" cy="9144000"/>
  <p:embeddedFontLst>
    <p:embeddedFont>
      <p:font typeface="Bahnschrift SemiLight Condensed" panose="020B0502040204020203" pitchFamily="34" charset="0"/>
      <p:regular r:id="rId16"/>
    </p:embeddedFont>
    <p:embeddedFont>
      <p:font typeface="Cambria" panose="02040503050406030204" pitchFamily="18" charset="0"/>
      <p:regular r:id="rId17"/>
      <p:bold r:id="rId18"/>
      <p:italic r:id="rId19"/>
      <p:boldItalic r:id="rId20"/>
    </p:embeddedFont>
    <p:embeddedFont>
      <p:font typeface="Economica" panose="020B0604020202020204" charset="0"/>
      <p:regular r:id="rId21"/>
      <p:bold r:id="rId22"/>
      <p:italic r:id="rId23"/>
      <p:boldItalic r:id="rId24"/>
    </p:embeddedFont>
    <p:embeddedFont>
      <p:font typeface="Open Sans" panose="020B0606030504020204" pitchFamily="34" charset="0"/>
      <p:regular r:id="rId25"/>
      <p:bold r:id="rId26"/>
      <p:italic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FE7D5"/>
    <a:srgbClr val="FFCC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4" y="6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Михаил Гмырак" userId="385047940839ab53" providerId="LiveId" clId="{62C5BD4D-2A7A-43C2-9B06-9C33A2D1B475}"/>
    <pc:docChg chg="undo custSel addSld delSld modSld sldOrd">
      <pc:chgData name="Михаил Гмырак" userId="385047940839ab53" providerId="LiveId" clId="{62C5BD4D-2A7A-43C2-9B06-9C33A2D1B475}" dt="2025-06-09T19:03:01.256" v="805" actId="1076"/>
      <pc:docMkLst>
        <pc:docMk/>
      </pc:docMkLst>
      <pc:sldChg chg="addSp modSp mod">
        <pc:chgData name="Михаил Гмырак" userId="385047940839ab53" providerId="LiveId" clId="{62C5BD4D-2A7A-43C2-9B06-9C33A2D1B475}" dt="2025-06-09T19:03:01.256" v="805" actId="1076"/>
        <pc:sldMkLst>
          <pc:docMk/>
          <pc:sldMk cId="0" sldId="256"/>
        </pc:sldMkLst>
        <pc:spChg chg="mod">
          <ac:chgData name="Михаил Гмырак" userId="385047940839ab53" providerId="LiveId" clId="{62C5BD4D-2A7A-43C2-9B06-9C33A2D1B475}" dt="2025-06-09T19:01:24.207" v="792" actId="2711"/>
          <ac:spMkLst>
            <pc:docMk/>
            <pc:sldMk cId="0" sldId="256"/>
            <ac:spMk id="3" creationId="{AFC6EFC8-389E-C8F4-532B-83C0ADDAF39E}"/>
          </ac:spMkLst>
        </pc:spChg>
        <pc:spChg chg="mod">
          <ac:chgData name="Михаил Гмырак" userId="385047940839ab53" providerId="LiveId" clId="{62C5BD4D-2A7A-43C2-9B06-9C33A2D1B475}" dt="2025-06-08T20:51:45.409" v="590" actId="1076"/>
          <ac:spMkLst>
            <pc:docMk/>
            <pc:sldMk cId="0" sldId="256"/>
            <ac:spMk id="63" creationId="{00000000-0000-0000-0000-000000000000}"/>
          </ac:spMkLst>
        </pc:spChg>
        <pc:picChg chg="add mod">
          <ac:chgData name="Михаил Гмырак" userId="385047940839ab53" providerId="LiveId" clId="{62C5BD4D-2A7A-43C2-9B06-9C33A2D1B475}" dt="2025-06-09T19:03:01.256" v="805" actId="1076"/>
          <ac:picMkLst>
            <pc:docMk/>
            <pc:sldMk cId="0" sldId="256"/>
            <ac:picMk id="4098" creationId="{2EA3436F-D16A-247D-3434-64E3BAFC2DFB}"/>
          </ac:picMkLst>
        </pc:picChg>
      </pc:sldChg>
      <pc:sldChg chg="addSp delSp modSp mod setBg">
        <pc:chgData name="Михаил Гмырак" userId="385047940839ab53" providerId="LiveId" clId="{62C5BD4D-2A7A-43C2-9B06-9C33A2D1B475}" dt="2025-06-09T18:57:03.318" v="791"/>
        <pc:sldMkLst>
          <pc:docMk/>
          <pc:sldMk cId="0" sldId="257"/>
        </pc:sldMkLst>
        <pc:spChg chg="mod">
          <ac:chgData name="Михаил Гмырак" userId="385047940839ab53" providerId="LiveId" clId="{62C5BD4D-2A7A-43C2-9B06-9C33A2D1B475}" dt="2025-06-08T17:20:31.161" v="99" actId="255"/>
          <ac:spMkLst>
            <pc:docMk/>
            <pc:sldMk cId="0" sldId="257"/>
            <ac:spMk id="2" creationId="{893E68CA-DEF7-D32D-BFB6-7B402335F4C7}"/>
          </ac:spMkLst>
        </pc:spChg>
        <pc:spChg chg="mod">
          <ac:chgData name="Михаил Гмырак" userId="385047940839ab53" providerId="LiveId" clId="{62C5BD4D-2A7A-43C2-9B06-9C33A2D1B475}" dt="2025-06-09T18:45:37.823" v="756" actId="2711"/>
          <ac:spMkLst>
            <pc:docMk/>
            <pc:sldMk cId="0" sldId="257"/>
            <ac:spMk id="72" creationId="{00000000-0000-0000-0000-000000000000}"/>
          </ac:spMkLst>
        </pc:spChg>
        <pc:picChg chg="add del mod">
          <ac:chgData name="Михаил Гмырак" userId="385047940839ab53" providerId="LiveId" clId="{62C5BD4D-2A7A-43C2-9B06-9C33A2D1B475}" dt="2025-06-08T17:16:10.364" v="58" actId="478"/>
          <ac:picMkLst>
            <pc:docMk/>
            <pc:sldMk cId="0" sldId="257"/>
            <ac:picMk id="1026" creationId="{7421C6BD-E3E1-1712-DB88-35405299B6A2}"/>
          </ac:picMkLst>
        </pc:picChg>
        <pc:picChg chg="add mod">
          <ac:chgData name="Михаил Гмырак" userId="385047940839ab53" providerId="LiveId" clId="{62C5BD4D-2A7A-43C2-9B06-9C33A2D1B475}" dt="2025-06-08T17:16:49.466" v="62" actId="1076"/>
          <ac:picMkLst>
            <pc:docMk/>
            <pc:sldMk cId="0" sldId="257"/>
            <ac:picMk id="1028" creationId="{99E113EE-402F-7C3C-00AB-BA5B2DABE6AC}"/>
          </ac:picMkLst>
        </pc:picChg>
      </pc:sldChg>
      <pc:sldChg chg="addSp modSp mod">
        <pc:chgData name="Михаил Гмырак" userId="385047940839ab53" providerId="LiveId" clId="{62C5BD4D-2A7A-43C2-9B06-9C33A2D1B475}" dt="2025-06-09T18:45:53.073" v="758" actId="2711"/>
        <pc:sldMkLst>
          <pc:docMk/>
          <pc:sldMk cId="0" sldId="258"/>
        </pc:sldMkLst>
        <pc:spChg chg="mod">
          <ac:chgData name="Михаил Гмырак" userId="385047940839ab53" providerId="LiveId" clId="{62C5BD4D-2A7A-43C2-9B06-9C33A2D1B475}" dt="2025-06-09T18:45:53.073" v="758" actId="2711"/>
          <ac:spMkLst>
            <pc:docMk/>
            <pc:sldMk cId="0" sldId="258"/>
            <ac:spMk id="79" creationId="{00000000-0000-0000-0000-000000000000}"/>
          </ac:spMkLst>
        </pc:spChg>
        <pc:picChg chg="add mod">
          <ac:chgData name="Михаил Гмырак" userId="385047940839ab53" providerId="LiveId" clId="{62C5BD4D-2A7A-43C2-9B06-9C33A2D1B475}" dt="2025-06-08T17:19:33.397" v="80" actId="1076"/>
          <ac:picMkLst>
            <pc:docMk/>
            <pc:sldMk cId="0" sldId="258"/>
            <ac:picMk id="3074" creationId="{DDFC2F2A-6458-916B-2972-DFD3E4E7AB30}"/>
          </ac:picMkLst>
        </pc:picChg>
        <pc:picChg chg="add mod">
          <ac:chgData name="Михаил Гмырак" userId="385047940839ab53" providerId="LiveId" clId="{62C5BD4D-2A7A-43C2-9B06-9C33A2D1B475}" dt="2025-06-08T17:20:15.962" v="97" actId="1076"/>
          <ac:picMkLst>
            <pc:docMk/>
            <pc:sldMk cId="0" sldId="258"/>
            <ac:picMk id="3076" creationId="{10BD23F1-79A1-99E2-3DD5-0557B81B119F}"/>
          </ac:picMkLst>
        </pc:picChg>
        <pc:picChg chg="add mod">
          <ac:chgData name="Михаил Гмырак" userId="385047940839ab53" providerId="LiveId" clId="{62C5BD4D-2A7A-43C2-9B06-9C33A2D1B475}" dt="2025-06-08T17:19:58.044" v="87" actId="14100"/>
          <ac:picMkLst>
            <pc:docMk/>
            <pc:sldMk cId="0" sldId="258"/>
            <ac:picMk id="3078" creationId="{78EFBA9C-3C50-A19B-A875-CEE2092BE875}"/>
          </ac:picMkLst>
        </pc:picChg>
        <pc:picChg chg="add mod">
          <ac:chgData name="Михаил Гмырак" userId="385047940839ab53" providerId="LiveId" clId="{62C5BD4D-2A7A-43C2-9B06-9C33A2D1B475}" dt="2025-06-08T17:20:14.601" v="96" actId="1076"/>
          <ac:picMkLst>
            <pc:docMk/>
            <pc:sldMk cId="0" sldId="258"/>
            <ac:picMk id="3080" creationId="{A922493D-08D1-19CE-364E-8696922EBC53}"/>
          </ac:picMkLst>
        </pc:picChg>
      </pc:sldChg>
      <pc:sldChg chg="addSp delSp modSp mod">
        <pc:chgData name="Михаил Гмырак" userId="385047940839ab53" providerId="LiveId" clId="{62C5BD4D-2A7A-43C2-9B06-9C33A2D1B475}" dt="2025-06-09T18:45:59.089" v="759" actId="2711"/>
        <pc:sldMkLst>
          <pc:docMk/>
          <pc:sldMk cId="0" sldId="259"/>
        </pc:sldMkLst>
        <pc:spChg chg="mod">
          <ac:chgData name="Михаил Гмырак" userId="385047940839ab53" providerId="LiveId" clId="{62C5BD4D-2A7A-43C2-9B06-9C33A2D1B475}" dt="2025-06-08T21:00:11.993" v="631" actId="1076"/>
          <ac:spMkLst>
            <pc:docMk/>
            <pc:sldMk cId="0" sldId="259"/>
            <ac:spMk id="85" creationId="{00000000-0000-0000-0000-000000000000}"/>
          </ac:spMkLst>
        </pc:spChg>
        <pc:spChg chg="mod">
          <ac:chgData name="Михаил Гмырак" userId="385047940839ab53" providerId="LiveId" clId="{62C5BD4D-2A7A-43C2-9B06-9C33A2D1B475}" dt="2025-06-09T18:45:59.089" v="759" actId="2711"/>
          <ac:spMkLst>
            <pc:docMk/>
            <pc:sldMk cId="0" sldId="259"/>
            <ac:spMk id="86" creationId="{00000000-0000-0000-0000-000000000000}"/>
          </ac:spMkLst>
        </pc:spChg>
        <pc:picChg chg="add del mod">
          <ac:chgData name="Михаил Гмырак" userId="385047940839ab53" providerId="LiveId" clId="{62C5BD4D-2A7A-43C2-9B06-9C33A2D1B475}" dt="2025-06-08T17:22:30.198" v="110" actId="478"/>
          <ac:picMkLst>
            <pc:docMk/>
            <pc:sldMk cId="0" sldId="259"/>
            <ac:picMk id="4098" creationId="{DCE7A61B-D2DF-042C-F5DF-5585EB5930E0}"/>
          </ac:picMkLst>
        </pc:picChg>
        <pc:picChg chg="add mod">
          <ac:chgData name="Михаил Гмырак" userId="385047940839ab53" providerId="LiveId" clId="{62C5BD4D-2A7A-43C2-9B06-9C33A2D1B475}" dt="2025-06-08T17:23:04.257" v="116" actId="1076"/>
          <ac:picMkLst>
            <pc:docMk/>
            <pc:sldMk cId="0" sldId="259"/>
            <ac:picMk id="4100" creationId="{26CD7E66-D6AF-B361-5C68-B76A49E2A800}"/>
          </ac:picMkLst>
        </pc:picChg>
      </pc:sldChg>
      <pc:sldChg chg="addSp modSp mod">
        <pc:chgData name="Михаил Гмырак" userId="385047940839ab53" providerId="LiveId" clId="{62C5BD4D-2A7A-43C2-9B06-9C33A2D1B475}" dt="2025-06-09T18:46:15.370" v="763" actId="20577"/>
        <pc:sldMkLst>
          <pc:docMk/>
          <pc:sldMk cId="0" sldId="260"/>
        </pc:sldMkLst>
        <pc:spChg chg="mod">
          <ac:chgData name="Михаил Гмырак" userId="385047940839ab53" providerId="LiveId" clId="{62C5BD4D-2A7A-43C2-9B06-9C33A2D1B475}" dt="2025-06-09T18:46:15.370" v="763" actId="20577"/>
          <ac:spMkLst>
            <pc:docMk/>
            <pc:sldMk cId="0" sldId="260"/>
            <ac:spMk id="93" creationId="{00000000-0000-0000-0000-000000000000}"/>
          </ac:spMkLst>
        </pc:spChg>
        <pc:picChg chg="add mod">
          <ac:chgData name="Михаил Гмырак" userId="385047940839ab53" providerId="LiveId" clId="{62C5BD4D-2A7A-43C2-9B06-9C33A2D1B475}" dt="2025-06-08T17:22:35.659" v="112" actId="1076"/>
          <ac:picMkLst>
            <pc:docMk/>
            <pc:sldMk cId="0" sldId="260"/>
            <ac:picMk id="3" creationId="{77D2CE3C-6AE0-8D41-B87F-EE0DFE6BA3DE}"/>
          </ac:picMkLst>
        </pc:picChg>
      </pc:sldChg>
      <pc:sldChg chg="addSp delSp modSp mod">
        <pc:chgData name="Михаил Гмырак" userId="385047940839ab53" providerId="LiveId" clId="{62C5BD4D-2A7A-43C2-9B06-9C33A2D1B475}" dt="2025-06-09T18:46:10.383" v="761" actId="2711"/>
        <pc:sldMkLst>
          <pc:docMk/>
          <pc:sldMk cId="0" sldId="261"/>
        </pc:sldMkLst>
        <pc:spChg chg="add mod">
          <ac:chgData name="Михаил Гмырак" userId="385047940839ab53" providerId="LiveId" clId="{62C5BD4D-2A7A-43C2-9B06-9C33A2D1B475}" dt="2025-06-08T20:28:08.503" v="122" actId="14100"/>
          <ac:spMkLst>
            <pc:docMk/>
            <pc:sldMk cId="0" sldId="261"/>
            <ac:spMk id="3" creationId="{BFFA1CBF-DB3D-AD5F-347B-914BFB882564}"/>
          </ac:spMkLst>
        </pc:spChg>
        <pc:spChg chg="add mod">
          <ac:chgData name="Михаил Гмырак" userId="385047940839ab53" providerId="LiveId" clId="{62C5BD4D-2A7A-43C2-9B06-9C33A2D1B475}" dt="2025-06-08T20:28:18.818" v="129" actId="1076"/>
          <ac:spMkLst>
            <pc:docMk/>
            <pc:sldMk cId="0" sldId="261"/>
            <ac:spMk id="4" creationId="{4B4B9AE7-363C-815C-249D-6D766C2ED847}"/>
          </ac:spMkLst>
        </pc:spChg>
        <pc:spChg chg="add del">
          <ac:chgData name="Михаил Гмырак" userId="385047940839ab53" providerId="LiveId" clId="{62C5BD4D-2A7A-43C2-9B06-9C33A2D1B475}" dt="2025-06-08T20:28:24.797" v="131" actId="478"/>
          <ac:spMkLst>
            <pc:docMk/>
            <pc:sldMk cId="0" sldId="261"/>
            <ac:spMk id="5" creationId="{D0A35D5C-C119-5CEC-405A-775CE1297EED}"/>
          </ac:spMkLst>
        </pc:spChg>
        <pc:spChg chg="add del mod">
          <ac:chgData name="Михаил Гмырак" userId="385047940839ab53" providerId="LiveId" clId="{62C5BD4D-2A7A-43C2-9B06-9C33A2D1B475}" dt="2025-06-08T21:01:24.625" v="653" actId="22"/>
          <ac:spMkLst>
            <pc:docMk/>
            <pc:sldMk cId="0" sldId="261"/>
            <ac:spMk id="7" creationId="{BB7F8EF8-C97A-06C8-CE7A-E05DB1EB9B1D}"/>
          </ac:spMkLst>
        </pc:spChg>
        <pc:spChg chg="mod">
          <ac:chgData name="Михаил Гмырак" userId="385047940839ab53" providerId="LiveId" clId="{62C5BD4D-2A7A-43C2-9B06-9C33A2D1B475}" dt="2025-06-09T18:46:10.383" v="761" actId="2711"/>
          <ac:spMkLst>
            <pc:docMk/>
            <pc:sldMk cId="0" sldId="261"/>
            <ac:spMk id="100" creationId="{00000000-0000-0000-0000-000000000000}"/>
          </ac:spMkLst>
        </pc:spChg>
        <pc:picChg chg="add mod">
          <ac:chgData name="Михаил Гмырак" userId="385047940839ab53" providerId="LiveId" clId="{62C5BD4D-2A7A-43C2-9B06-9C33A2D1B475}" dt="2025-06-09T18:39:21.324" v="724" actId="1076"/>
          <ac:picMkLst>
            <pc:docMk/>
            <pc:sldMk cId="0" sldId="261"/>
            <ac:picMk id="1032" creationId="{4730BDBE-6400-AF38-D2C0-1A303EE6C3DD}"/>
          </ac:picMkLst>
        </pc:picChg>
        <pc:picChg chg="add mod">
          <ac:chgData name="Михаил Гмырак" userId="385047940839ab53" providerId="LiveId" clId="{62C5BD4D-2A7A-43C2-9B06-9C33A2D1B475}" dt="2025-06-09T18:39:22.507" v="725" actId="1076"/>
          <ac:picMkLst>
            <pc:docMk/>
            <pc:sldMk cId="0" sldId="261"/>
            <ac:picMk id="3074" creationId="{7202308B-EB22-7917-5A64-D4C344D9B9BF}"/>
          </ac:picMkLst>
        </pc:picChg>
      </pc:sldChg>
      <pc:sldChg chg="addSp delSp modSp mod">
        <pc:chgData name="Михаил Гмырак" userId="385047940839ab53" providerId="LiveId" clId="{62C5BD4D-2A7A-43C2-9B06-9C33A2D1B475}" dt="2025-06-09T18:46:23.498" v="764" actId="2711"/>
        <pc:sldMkLst>
          <pc:docMk/>
          <pc:sldMk cId="0" sldId="262"/>
        </pc:sldMkLst>
        <pc:spChg chg="add del mod">
          <ac:chgData name="Михаил Гмырак" userId="385047940839ab53" providerId="LiveId" clId="{62C5BD4D-2A7A-43C2-9B06-9C33A2D1B475}" dt="2025-06-08T20:29:59.305" v="142" actId="478"/>
          <ac:spMkLst>
            <pc:docMk/>
            <pc:sldMk cId="0" sldId="262"/>
            <ac:spMk id="4" creationId="{7BBEA6EE-30A6-D20D-7C3D-DF9157546C11}"/>
          </ac:spMkLst>
        </pc:spChg>
        <pc:spChg chg="add mod">
          <ac:chgData name="Михаил Гмырак" userId="385047940839ab53" providerId="LiveId" clId="{62C5BD4D-2A7A-43C2-9B06-9C33A2D1B475}" dt="2025-06-08T20:54:39.712" v="595" actId="1076"/>
          <ac:spMkLst>
            <pc:docMk/>
            <pc:sldMk cId="0" sldId="262"/>
            <ac:spMk id="5" creationId="{6FB3D9BA-3BD3-D94D-A907-5D289FC18236}"/>
          </ac:spMkLst>
        </pc:spChg>
        <pc:spChg chg="add del">
          <ac:chgData name="Михаил Гмырак" userId="385047940839ab53" providerId="LiveId" clId="{62C5BD4D-2A7A-43C2-9B06-9C33A2D1B475}" dt="2025-06-08T20:55:05.081" v="603" actId="478"/>
          <ac:spMkLst>
            <pc:docMk/>
            <pc:sldMk cId="0" sldId="262"/>
            <ac:spMk id="6" creationId="{EB34014E-38E5-759E-7E42-9569C7B75414}"/>
          </ac:spMkLst>
        </pc:spChg>
        <pc:spChg chg="add del mod">
          <ac:chgData name="Михаил Гмырак" userId="385047940839ab53" providerId="LiveId" clId="{62C5BD4D-2A7A-43C2-9B06-9C33A2D1B475}" dt="2025-06-08T20:30:19.069" v="144" actId="1076"/>
          <ac:spMkLst>
            <pc:docMk/>
            <pc:sldMk cId="0" sldId="262"/>
            <ac:spMk id="106" creationId="{00000000-0000-0000-0000-000000000000}"/>
          </ac:spMkLst>
        </pc:spChg>
        <pc:spChg chg="mod">
          <ac:chgData name="Михаил Гмырак" userId="385047940839ab53" providerId="LiveId" clId="{62C5BD4D-2A7A-43C2-9B06-9C33A2D1B475}" dt="2025-06-09T18:46:23.498" v="764" actId="2711"/>
          <ac:spMkLst>
            <pc:docMk/>
            <pc:sldMk cId="0" sldId="262"/>
            <ac:spMk id="107" creationId="{00000000-0000-0000-0000-000000000000}"/>
          </ac:spMkLst>
        </pc:spChg>
        <pc:picChg chg="add del">
          <ac:chgData name="Михаил Гмырак" userId="385047940839ab53" providerId="LiveId" clId="{62C5BD4D-2A7A-43C2-9B06-9C33A2D1B475}" dt="2025-06-08T20:54:54.029" v="601" actId="478"/>
          <ac:picMkLst>
            <pc:docMk/>
            <pc:sldMk cId="0" sldId="262"/>
            <ac:picMk id="2052" creationId="{158835A9-7230-FD80-8FA0-8CD6F5443D97}"/>
          </ac:picMkLst>
        </pc:picChg>
        <pc:picChg chg="add mod">
          <ac:chgData name="Михаил Гмырак" userId="385047940839ab53" providerId="LiveId" clId="{62C5BD4D-2A7A-43C2-9B06-9C33A2D1B475}" dt="2025-06-08T20:55:49.065" v="608" actId="1076"/>
          <ac:picMkLst>
            <pc:docMk/>
            <pc:sldMk cId="0" sldId="262"/>
            <ac:picMk id="2056" creationId="{C85F09E7-313B-0E8E-E208-D5A7C0FC3818}"/>
          </ac:picMkLst>
        </pc:picChg>
      </pc:sldChg>
      <pc:sldChg chg="addSp delSp modSp mod">
        <pc:chgData name="Михаил Гмырак" userId="385047940839ab53" providerId="LiveId" clId="{62C5BD4D-2A7A-43C2-9B06-9C33A2D1B475}" dt="2025-06-09T18:46:29.700" v="766" actId="27636"/>
        <pc:sldMkLst>
          <pc:docMk/>
          <pc:sldMk cId="0" sldId="263"/>
        </pc:sldMkLst>
        <pc:spChg chg="add del">
          <ac:chgData name="Михаил Гмырак" userId="385047940839ab53" providerId="LiveId" clId="{62C5BD4D-2A7A-43C2-9B06-9C33A2D1B475}" dt="2025-06-08T20:54:43.373" v="597" actId="478"/>
          <ac:spMkLst>
            <pc:docMk/>
            <pc:sldMk cId="0" sldId="263"/>
            <ac:spMk id="3" creationId="{818CE3C1-D272-A366-DBDC-65B7A65A1F66}"/>
          </ac:spMkLst>
        </pc:spChg>
        <pc:spChg chg="add del">
          <ac:chgData name="Михаил Гмырак" userId="385047940839ab53" providerId="LiveId" clId="{62C5BD4D-2A7A-43C2-9B06-9C33A2D1B475}" dt="2025-06-08T20:56:56.381" v="613" actId="478"/>
          <ac:spMkLst>
            <pc:docMk/>
            <pc:sldMk cId="0" sldId="263"/>
            <ac:spMk id="4" creationId="{8E4E5560-62AD-2B7D-66AE-84B9D1D5CD82}"/>
          </ac:spMkLst>
        </pc:spChg>
        <pc:spChg chg="mod">
          <ac:chgData name="Михаил Гмырак" userId="385047940839ab53" providerId="LiveId" clId="{62C5BD4D-2A7A-43C2-9B06-9C33A2D1B475}" dt="2025-06-09T18:46:29.700" v="766" actId="27636"/>
          <ac:spMkLst>
            <pc:docMk/>
            <pc:sldMk cId="0" sldId="263"/>
            <ac:spMk id="114" creationId="{00000000-0000-0000-0000-000000000000}"/>
          </ac:spMkLst>
        </pc:spChg>
        <pc:picChg chg="add del">
          <ac:chgData name="Михаил Гмырак" userId="385047940839ab53" providerId="LiveId" clId="{62C5BD4D-2A7A-43C2-9B06-9C33A2D1B475}" dt="2025-06-08T20:54:50.971" v="599" actId="478"/>
          <ac:picMkLst>
            <pc:docMk/>
            <pc:sldMk cId="0" sldId="263"/>
            <ac:picMk id="3076" creationId="{742F5CF6-6BF3-A98E-5D2B-8B9F9B45E47D}"/>
          </ac:picMkLst>
        </pc:picChg>
        <pc:picChg chg="add mod">
          <ac:chgData name="Михаил Гмырак" userId="385047940839ab53" providerId="LiveId" clId="{62C5BD4D-2A7A-43C2-9B06-9C33A2D1B475}" dt="2025-06-08T21:01:53.781" v="662" actId="1076"/>
          <ac:picMkLst>
            <pc:docMk/>
            <pc:sldMk cId="0" sldId="263"/>
            <ac:picMk id="3080" creationId="{BD60EB2B-3FB1-F477-0F8C-377E138BCE12}"/>
          </ac:picMkLst>
        </pc:picChg>
      </pc:sldChg>
      <pc:sldChg chg="addSp delSp modSp mod">
        <pc:chgData name="Михаил Гмырак" userId="385047940839ab53" providerId="LiveId" clId="{62C5BD4D-2A7A-43C2-9B06-9C33A2D1B475}" dt="2025-06-09T18:46:38.583" v="768" actId="2711"/>
        <pc:sldMkLst>
          <pc:docMk/>
          <pc:sldMk cId="0" sldId="264"/>
        </pc:sldMkLst>
        <pc:spChg chg="add mod">
          <ac:chgData name="Михаил Гмырак" userId="385047940839ab53" providerId="LiveId" clId="{62C5BD4D-2A7A-43C2-9B06-9C33A2D1B475}" dt="2025-06-09T18:46:34.641" v="767" actId="2711"/>
          <ac:spMkLst>
            <pc:docMk/>
            <pc:sldMk cId="0" sldId="264"/>
            <ac:spMk id="8" creationId="{E163DFB9-F2A1-876E-78D7-8EE237F8AE9C}"/>
          </ac:spMkLst>
        </pc:spChg>
        <pc:spChg chg="add mod">
          <ac:chgData name="Михаил Гмырак" userId="385047940839ab53" providerId="LiveId" clId="{62C5BD4D-2A7A-43C2-9B06-9C33A2D1B475}" dt="2025-06-09T18:46:38.583" v="768" actId="2711"/>
          <ac:spMkLst>
            <pc:docMk/>
            <pc:sldMk cId="0" sldId="264"/>
            <ac:spMk id="10" creationId="{CDFE63A2-75F0-74F1-F4CD-9216DC23198C}"/>
          </ac:spMkLst>
        </pc:spChg>
        <pc:spChg chg="mod">
          <ac:chgData name="Михаил Гмырак" userId="385047940839ab53" providerId="LiveId" clId="{62C5BD4D-2A7A-43C2-9B06-9C33A2D1B475}" dt="2025-06-08T20:43:14.212" v="292" actId="1076"/>
          <ac:spMkLst>
            <pc:docMk/>
            <pc:sldMk cId="0" sldId="264"/>
            <ac:spMk id="120" creationId="{00000000-0000-0000-0000-000000000000}"/>
          </ac:spMkLst>
        </pc:spChg>
        <pc:spChg chg="del mod">
          <ac:chgData name="Михаил Гмырак" userId="385047940839ab53" providerId="LiveId" clId="{62C5BD4D-2A7A-43C2-9B06-9C33A2D1B475}" dt="2025-06-08T20:40:12.238" v="147" actId="478"/>
          <ac:spMkLst>
            <pc:docMk/>
            <pc:sldMk cId="0" sldId="264"/>
            <ac:spMk id="121" creationId="{00000000-0000-0000-0000-000000000000}"/>
          </ac:spMkLst>
        </pc:spChg>
        <pc:picChg chg="add mod">
          <ac:chgData name="Михаил Гмырак" userId="385047940839ab53" providerId="LiveId" clId="{62C5BD4D-2A7A-43C2-9B06-9C33A2D1B475}" dt="2025-06-09T18:41:07.736" v="742" actId="1076"/>
          <ac:picMkLst>
            <pc:docMk/>
            <pc:sldMk cId="0" sldId="264"/>
            <ac:picMk id="4" creationId="{720B5F1B-EF98-4CCE-DF11-5D3260F612F3}"/>
          </ac:picMkLst>
        </pc:picChg>
        <pc:picChg chg="add mod">
          <ac:chgData name="Михаил Гмырак" userId="385047940839ab53" providerId="LiveId" clId="{62C5BD4D-2A7A-43C2-9B06-9C33A2D1B475}" dt="2025-06-08T20:44:23.224" v="332" actId="1076"/>
          <ac:picMkLst>
            <pc:docMk/>
            <pc:sldMk cId="0" sldId="264"/>
            <ac:picMk id="6" creationId="{0D78FC0C-C356-B3D4-E9AB-68D396F0A48F}"/>
          </ac:picMkLst>
        </pc:picChg>
      </pc:sldChg>
      <pc:sldChg chg="addSp delSp modSp mod">
        <pc:chgData name="Михаил Гмырак" userId="385047940839ab53" providerId="LiveId" clId="{62C5BD4D-2A7A-43C2-9B06-9C33A2D1B475}" dt="2025-06-09T18:47:08.254" v="774" actId="2711"/>
        <pc:sldMkLst>
          <pc:docMk/>
          <pc:sldMk cId="0" sldId="265"/>
        </pc:sldMkLst>
        <pc:spChg chg="add mod">
          <ac:chgData name="Михаил Гмырак" userId="385047940839ab53" providerId="LiveId" clId="{62C5BD4D-2A7A-43C2-9B06-9C33A2D1B475}" dt="2025-06-09T18:46:51.732" v="771" actId="2711"/>
          <ac:spMkLst>
            <pc:docMk/>
            <pc:sldMk cId="0" sldId="265"/>
            <ac:spMk id="11" creationId="{1C1DF298-A62D-7DD0-D8BB-6223A98E6655}"/>
          </ac:spMkLst>
        </pc:spChg>
        <pc:spChg chg="add mod">
          <ac:chgData name="Михаил Гмырак" userId="385047940839ab53" providerId="LiveId" clId="{62C5BD4D-2A7A-43C2-9B06-9C33A2D1B475}" dt="2025-06-09T18:46:57.959" v="772" actId="2711"/>
          <ac:spMkLst>
            <pc:docMk/>
            <pc:sldMk cId="0" sldId="265"/>
            <ac:spMk id="13" creationId="{E3AF764A-710C-5A24-CB89-E8F5E2E1AA55}"/>
          </ac:spMkLst>
        </pc:spChg>
        <pc:spChg chg="add mod">
          <ac:chgData name="Михаил Гмырак" userId="385047940839ab53" providerId="LiveId" clId="{62C5BD4D-2A7A-43C2-9B06-9C33A2D1B475}" dt="2025-06-09T18:47:08.254" v="774" actId="2711"/>
          <ac:spMkLst>
            <pc:docMk/>
            <pc:sldMk cId="0" sldId="265"/>
            <ac:spMk id="15" creationId="{5D2195CA-1C38-6746-29CA-A34C9ED43562}"/>
          </ac:spMkLst>
        </pc:spChg>
        <pc:spChg chg="add mod">
          <ac:chgData name="Михаил Гмырак" userId="385047940839ab53" providerId="LiveId" clId="{62C5BD4D-2A7A-43C2-9B06-9C33A2D1B475}" dt="2025-06-09T18:47:03.306" v="773" actId="2711"/>
          <ac:spMkLst>
            <pc:docMk/>
            <pc:sldMk cId="0" sldId="265"/>
            <ac:spMk id="17" creationId="{E3D8ECA5-F0FD-FD5E-B348-C12CA8818906}"/>
          </ac:spMkLst>
        </pc:spChg>
        <pc:spChg chg="mod">
          <ac:chgData name="Михаил Гмырак" userId="385047940839ab53" providerId="LiveId" clId="{62C5BD4D-2A7A-43C2-9B06-9C33A2D1B475}" dt="2025-06-08T20:47:46.902" v="412" actId="255"/>
          <ac:spMkLst>
            <pc:docMk/>
            <pc:sldMk cId="0" sldId="265"/>
            <ac:spMk id="127" creationId="{00000000-0000-0000-0000-000000000000}"/>
          </ac:spMkLst>
        </pc:spChg>
        <pc:spChg chg="del mod">
          <ac:chgData name="Михаил Гмырак" userId="385047940839ab53" providerId="LiveId" clId="{62C5BD4D-2A7A-43C2-9B06-9C33A2D1B475}" dt="2025-06-08T20:45:06.552" v="387" actId="478"/>
          <ac:spMkLst>
            <pc:docMk/>
            <pc:sldMk cId="0" sldId="265"/>
            <ac:spMk id="128" creationId="{00000000-0000-0000-0000-000000000000}"/>
          </ac:spMkLst>
        </pc:spChg>
        <pc:picChg chg="add mod">
          <ac:chgData name="Михаил Гмырак" userId="385047940839ab53" providerId="LiveId" clId="{62C5BD4D-2A7A-43C2-9B06-9C33A2D1B475}" dt="2025-06-08T20:50:11.475" v="549" actId="1076"/>
          <ac:picMkLst>
            <pc:docMk/>
            <pc:sldMk cId="0" sldId="265"/>
            <ac:picMk id="4" creationId="{4BD3A42D-7EE5-0AC2-0225-2EE3C8CE190B}"/>
          </ac:picMkLst>
        </pc:picChg>
        <pc:picChg chg="add mod">
          <ac:chgData name="Михаил Гмырак" userId="385047940839ab53" providerId="LiveId" clId="{62C5BD4D-2A7A-43C2-9B06-9C33A2D1B475}" dt="2025-06-08T20:50:23.804" v="556" actId="1076"/>
          <ac:picMkLst>
            <pc:docMk/>
            <pc:sldMk cId="0" sldId="265"/>
            <ac:picMk id="6" creationId="{DAA0D25D-AE66-35FD-78EA-65052354FBF9}"/>
          </ac:picMkLst>
        </pc:picChg>
        <pc:picChg chg="add mod">
          <ac:chgData name="Михаил Гмырак" userId="385047940839ab53" providerId="LiveId" clId="{62C5BD4D-2A7A-43C2-9B06-9C33A2D1B475}" dt="2025-06-08T20:50:30.826" v="559" actId="1076"/>
          <ac:picMkLst>
            <pc:docMk/>
            <pc:sldMk cId="0" sldId="265"/>
            <ac:picMk id="8" creationId="{7A39C996-A67A-31F6-6B42-74A16F7CCFB6}"/>
          </ac:picMkLst>
        </pc:picChg>
        <pc:picChg chg="add mod">
          <ac:chgData name="Михаил Гмырак" userId="385047940839ab53" providerId="LiveId" clId="{62C5BD4D-2A7A-43C2-9B06-9C33A2D1B475}" dt="2025-06-09T18:40:58.748" v="740" actId="1076"/>
          <ac:picMkLst>
            <pc:docMk/>
            <pc:sldMk cId="0" sldId="265"/>
            <ac:picMk id="10" creationId="{D333797A-6825-1FCF-2861-1571138528B4}"/>
          </ac:picMkLst>
        </pc:picChg>
      </pc:sldChg>
      <pc:sldChg chg="addSp modSp mod ord">
        <pc:chgData name="Михаил Гмырак" userId="385047940839ab53" providerId="LiveId" clId="{62C5BD4D-2A7A-43C2-9B06-9C33A2D1B475}" dt="2025-06-09T18:47:37.448" v="777" actId="2711"/>
        <pc:sldMkLst>
          <pc:docMk/>
          <pc:sldMk cId="0" sldId="267"/>
        </pc:sldMkLst>
        <pc:spChg chg="mod">
          <ac:chgData name="Михаил Гмырак" userId="385047940839ab53" providerId="LiveId" clId="{62C5BD4D-2A7A-43C2-9B06-9C33A2D1B475}" dt="2025-06-09T18:38:00.351" v="719" actId="1076"/>
          <ac:spMkLst>
            <pc:docMk/>
            <pc:sldMk cId="0" sldId="267"/>
            <ac:spMk id="141" creationId="{00000000-0000-0000-0000-000000000000}"/>
          </ac:spMkLst>
        </pc:spChg>
        <pc:spChg chg="mod">
          <ac:chgData name="Михаил Гмырак" userId="385047940839ab53" providerId="LiveId" clId="{62C5BD4D-2A7A-43C2-9B06-9C33A2D1B475}" dt="2025-06-09T18:47:37.448" v="777" actId="2711"/>
          <ac:spMkLst>
            <pc:docMk/>
            <pc:sldMk cId="0" sldId="267"/>
            <ac:spMk id="142" creationId="{00000000-0000-0000-0000-000000000000}"/>
          </ac:spMkLst>
        </pc:spChg>
        <pc:picChg chg="add mod">
          <ac:chgData name="Михаил Гмырак" userId="385047940839ab53" providerId="LiveId" clId="{62C5BD4D-2A7A-43C2-9B06-9C33A2D1B475}" dt="2025-06-09T18:37:38.658" v="718" actId="1076"/>
          <ac:picMkLst>
            <pc:docMk/>
            <pc:sldMk cId="0" sldId="267"/>
            <ac:picMk id="2050" creationId="{C74486E5-F618-DA88-813F-9D94F71F1E9B}"/>
          </ac:picMkLst>
        </pc:picChg>
      </pc:sldChg>
      <pc:sldChg chg="addSp delSp modSp add del mod">
        <pc:chgData name="Михаил Гмырак" userId="385047940839ab53" providerId="LiveId" clId="{62C5BD4D-2A7A-43C2-9B06-9C33A2D1B475}" dt="2025-06-09T18:36:53.130" v="713" actId="1076"/>
        <pc:sldMkLst>
          <pc:docMk/>
          <pc:sldMk cId="29422119" sldId="268"/>
        </pc:sldMkLst>
        <pc:spChg chg="mod">
          <ac:chgData name="Михаил Гмырак" userId="385047940839ab53" providerId="LiveId" clId="{62C5BD4D-2A7A-43C2-9B06-9C33A2D1B475}" dt="2025-06-08T20:51:25.595" v="587" actId="1076"/>
          <ac:spMkLst>
            <pc:docMk/>
            <pc:sldMk cId="29422119" sldId="268"/>
            <ac:spMk id="127" creationId="{00000000-0000-0000-0000-000000000000}"/>
          </ac:spMkLst>
        </pc:spChg>
        <pc:spChg chg="del mod">
          <ac:chgData name="Михаил Гмырак" userId="385047940839ab53" providerId="LiveId" clId="{62C5BD4D-2A7A-43C2-9B06-9C33A2D1B475}" dt="2025-06-08T20:51:03.440" v="565" actId="478"/>
          <ac:spMkLst>
            <pc:docMk/>
            <pc:sldMk cId="29422119" sldId="268"/>
            <ac:spMk id="128" creationId="{00000000-0000-0000-0000-000000000000}"/>
          </ac:spMkLst>
        </pc:spChg>
        <pc:picChg chg="add mod">
          <ac:chgData name="Михаил Гмырак" userId="385047940839ab53" providerId="LiveId" clId="{62C5BD4D-2A7A-43C2-9B06-9C33A2D1B475}" dt="2025-06-09T18:33:55.984" v="698" actId="1076"/>
          <ac:picMkLst>
            <pc:docMk/>
            <pc:sldMk cId="29422119" sldId="268"/>
            <ac:picMk id="1026" creationId="{999F728C-FC2E-2BFB-9B9E-A3D3F44B77DE}"/>
          </ac:picMkLst>
        </pc:picChg>
        <pc:picChg chg="add">
          <ac:chgData name="Михаил Гмырак" userId="385047940839ab53" providerId="LiveId" clId="{62C5BD4D-2A7A-43C2-9B06-9C33A2D1B475}" dt="2025-06-09T18:34:13.259" v="699"/>
          <ac:picMkLst>
            <pc:docMk/>
            <pc:sldMk cId="29422119" sldId="268"/>
            <ac:picMk id="1028" creationId="{5A67485D-EE3E-2A1E-D461-592154C6DE7E}"/>
          </ac:picMkLst>
        </pc:picChg>
        <pc:picChg chg="add del">
          <ac:chgData name="Михаил Гмырак" userId="385047940839ab53" providerId="LiveId" clId="{62C5BD4D-2A7A-43C2-9B06-9C33A2D1B475}" dt="2025-06-09T18:34:19.231" v="701" actId="478"/>
          <ac:picMkLst>
            <pc:docMk/>
            <pc:sldMk cId="29422119" sldId="268"/>
            <ac:picMk id="1030" creationId="{0A28E0F8-B7E5-9929-340D-964993209ABF}"/>
          </ac:picMkLst>
        </pc:picChg>
        <pc:picChg chg="add del">
          <ac:chgData name="Михаил Гмырак" userId="385047940839ab53" providerId="LiveId" clId="{62C5BD4D-2A7A-43C2-9B06-9C33A2D1B475}" dt="2025-06-09T18:35:24.004" v="703" actId="478"/>
          <ac:picMkLst>
            <pc:docMk/>
            <pc:sldMk cId="29422119" sldId="268"/>
            <ac:picMk id="1032" creationId="{4363CB23-BBC8-6836-C43E-B2A4BDD1C97C}"/>
          </ac:picMkLst>
        </pc:picChg>
        <pc:picChg chg="add mod">
          <ac:chgData name="Михаил Гмырак" userId="385047940839ab53" providerId="LiveId" clId="{62C5BD4D-2A7A-43C2-9B06-9C33A2D1B475}" dt="2025-06-09T18:35:35.807" v="707" actId="14100"/>
          <ac:picMkLst>
            <pc:docMk/>
            <pc:sldMk cId="29422119" sldId="268"/>
            <ac:picMk id="1034" creationId="{15C6D245-78DB-AF20-AB73-30AF9FB1885C}"/>
          </ac:picMkLst>
        </pc:picChg>
        <pc:picChg chg="add del">
          <ac:chgData name="Михаил Гмырак" userId="385047940839ab53" providerId="LiveId" clId="{62C5BD4D-2A7A-43C2-9B06-9C33A2D1B475}" dt="2025-06-09T18:36:34.613" v="709" actId="478"/>
          <ac:picMkLst>
            <pc:docMk/>
            <pc:sldMk cId="29422119" sldId="268"/>
            <ac:picMk id="1036" creationId="{6489CA65-F718-164D-0939-631736D8A732}"/>
          </ac:picMkLst>
        </pc:picChg>
        <pc:picChg chg="add mod">
          <ac:chgData name="Михаил Гмырак" userId="385047940839ab53" providerId="LiveId" clId="{62C5BD4D-2A7A-43C2-9B06-9C33A2D1B475}" dt="2025-06-09T18:36:53.130" v="713" actId="1076"/>
          <ac:picMkLst>
            <pc:docMk/>
            <pc:sldMk cId="29422119" sldId="268"/>
            <ac:picMk id="1038" creationId="{2D2FF3F7-2A29-0C05-6CDD-430205E689BB}"/>
          </ac:picMkLst>
        </pc:picChg>
      </pc:sldChg>
      <pc:sldChg chg="del">
        <pc:chgData name="Михаил Гмырак" userId="385047940839ab53" providerId="LiveId" clId="{62C5BD4D-2A7A-43C2-9B06-9C33A2D1B475}" dt="2025-06-08T17:09:14.162" v="53" actId="47"/>
        <pc:sldMkLst>
          <pc:docMk/>
          <pc:sldMk cId="88973738" sldId="269"/>
        </pc:sldMkLst>
      </pc:sldChg>
      <pc:sldChg chg="addSp modSp mod">
        <pc:chgData name="Михаил Гмырак" userId="385047940839ab53" providerId="LiveId" clId="{62C5BD4D-2A7A-43C2-9B06-9C33A2D1B475}" dt="2025-06-09T18:45:45.668" v="757" actId="2711"/>
        <pc:sldMkLst>
          <pc:docMk/>
          <pc:sldMk cId="4207931757" sldId="270"/>
        </pc:sldMkLst>
        <pc:spChg chg="mod">
          <ac:chgData name="Михаил Гмырак" userId="385047940839ab53" providerId="LiveId" clId="{62C5BD4D-2A7A-43C2-9B06-9C33A2D1B475}" dt="2025-06-09T18:45:45.668" v="757" actId="2711"/>
          <ac:spMkLst>
            <pc:docMk/>
            <pc:sldMk cId="4207931757" sldId="270"/>
            <ac:spMk id="79" creationId="{4EDDDD84-3C1B-44FC-92EC-5D580AE01D2C}"/>
          </ac:spMkLst>
        </pc:spChg>
        <pc:picChg chg="add mod">
          <ac:chgData name="Михаил Гмырак" userId="385047940839ab53" providerId="LiveId" clId="{62C5BD4D-2A7A-43C2-9B06-9C33A2D1B475}" dt="2025-06-08T17:17:58.181" v="70" actId="14100"/>
          <ac:picMkLst>
            <pc:docMk/>
            <pc:sldMk cId="4207931757" sldId="270"/>
            <ac:picMk id="2050" creationId="{E1EFD1B1-D078-A0E6-C023-F19BFE7C57BE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10137482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e16b2adad1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2e16b2adad1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e16b2adad1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2e16b2adad1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e16b2adad1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2e16b2adad1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e16b2adad1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2e16b2adad1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0ddf966691_0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20ddf966691_0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>
          <a:extLst>
            <a:ext uri="{FF2B5EF4-FFF2-40B4-BE49-F238E27FC236}">
              <a16:creationId xmlns:a16="http://schemas.microsoft.com/office/drawing/2014/main" id="{2359CCE1-2B0B-F289-7BE9-A02C627AF2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e16b2adad1_0_0:notes">
            <a:extLst>
              <a:ext uri="{FF2B5EF4-FFF2-40B4-BE49-F238E27FC236}">
                <a16:creationId xmlns:a16="http://schemas.microsoft.com/office/drawing/2014/main" id="{3CD8D87A-F975-0848-99D8-D857A046E34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e16b2adad1_0_0:notes">
            <a:extLst>
              <a:ext uri="{FF2B5EF4-FFF2-40B4-BE49-F238E27FC236}">
                <a16:creationId xmlns:a16="http://schemas.microsoft.com/office/drawing/2014/main" id="{3B503F62-8B68-E02C-22A4-4DF8020F692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22853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e16b2adad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e16b2adad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e16b2adad1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2e16b2adad1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e16b2adad1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e16b2adad1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e16b2adad1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e16b2adad1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e16b2adad1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2e16b2adad1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e16b2adad1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2e16b2adad1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4013" y="756700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1" name="Google Shape;11;p2"/>
          <p:cNvSpPr/>
          <p:nvPr/>
        </p:nvSpPr>
        <p:spPr>
          <a:xfrm rot="10800000">
            <a:off x="5318350" y="32667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11"/>
          <p:cNvSpPr txBox="1">
            <a:spLocks noGrp="1"/>
          </p:cNvSpPr>
          <p:nvPr>
            <p:ph type="title" hasCustomPrompt="1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>
            <a:spLocks noGrp="1"/>
          </p:cNvSpPr>
          <p:nvPr>
            <p:ph type="body" idx="1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5" name="Google Shape;55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Пустой слайд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flipH="1">
            <a:off x="7595938" y="4602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7" name="Google Shape;17;p3"/>
          <p:cNvSpPr/>
          <p:nvPr/>
        </p:nvSpPr>
        <p:spPr>
          <a:xfrm rot="10800000" flipH="1">
            <a:off x="466425" y="35583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2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9" name="Google Shape;29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body" idx="1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6" name="Google Shape;36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4" name="Google Shape;44;p9"/>
          <p:cNvSpPr txBox="1">
            <a:spLocks noGrp="1"/>
          </p:cNvSpPr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7" name="Google Shape;47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>
            <a:spLocks noGrp="1"/>
          </p:cNvSpPr>
          <p:nvPr>
            <p:ph type="body" idx="1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0" name="Google Shape;50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lux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7D5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>
            <a:spLocks noGrp="1"/>
          </p:cNvSpPr>
          <p:nvPr>
            <p:ph type="ctrTitle"/>
          </p:nvPr>
        </p:nvSpPr>
        <p:spPr>
          <a:xfrm>
            <a:off x="2931450" y="1443076"/>
            <a:ext cx="3281100" cy="43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lvl="0" algn="l"/>
            <a:r>
              <a:rPr lang="uk" sz="2400" dirty="0"/>
              <a:t>Тема роботи</a:t>
            </a:r>
            <a:r>
              <a:rPr lang="en-US" sz="2400" dirty="0"/>
              <a:t>:</a:t>
            </a:r>
            <a:br>
              <a:rPr lang="en-US" sz="2400" dirty="0"/>
            </a:br>
            <a:r>
              <a:rPr lang="ru-RU" sz="1800" dirty="0" err="1"/>
              <a:t>Програмна</a:t>
            </a:r>
            <a:r>
              <a:rPr lang="ru-RU" sz="1800" dirty="0"/>
              <a:t> система для </a:t>
            </a:r>
            <a:r>
              <a:rPr lang="ru-RU" sz="1800" dirty="0" err="1"/>
              <a:t>рецензій</a:t>
            </a:r>
            <a:r>
              <a:rPr lang="ru-RU" sz="1800" dirty="0"/>
              <a:t> </a:t>
            </a:r>
            <a:r>
              <a:rPr lang="ru-RU" sz="1800" dirty="0" err="1"/>
              <a:t>фільмів</a:t>
            </a:r>
            <a:r>
              <a:rPr lang="uk" sz="1800" dirty="0"/>
              <a:t> </a:t>
            </a:r>
            <a:endParaRPr sz="1800" dirty="0"/>
          </a:p>
        </p:txBody>
      </p:sp>
      <p:sp>
        <p:nvSpPr>
          <p:cNvPr id="63" name="Google Shape;63;p13"/>
          <p:cNvSpPr txBox="1">
            <a:spLocks noGrp="1"/>
          </p:cNvSpPr>
          <p:nvPr>
            <p:ph type="subTitle" idx="1"/>
          </p:nvPr>
        </p:nvSpPr>
        <p:spPr>
          <a:xfrm>
            <a:off x="2845725" y="3924860"/>
            <a:ext cx="2762725" cy="123897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8 </a:t>
            </a:r>
            <a:r>
              <a:rPr lang="uk" sz="1400" dirty="0"/>
              <a:t>червня 2025</a:t>
            </a:r>
            <a:endParaRPr sz="1400" dirty="0"/>
          </a:p>
        </p:txBody>
      </p:sp>
      <p:pic>
        <p:nvPicPr>
          <p:cNvPr id="64" name="Google Shape;6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4725" y="170825"/>
            <a:ext cx="2133975" cy="38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68504" y="170825"/>
            <a:ext cx="1924921" cy="43917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FC6EFC8-389E-C8F4-532B-83C0ADDAF39E}"/>
              </a:ext>
            </a:extLst>
          </p:cNvPr>
          <p:cNvSpPr txBox="1"/>
          <p:nvPr/>
        </p:nvSpPr>
        <p:spPr>
          <a:xfrm>
            <a:off x="3396481" y="3340085"/>
            <a:ext cx="3068613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0" i="0" dirty="0" err="1">
                <a:solidFill>
                  <a:srgbClr val="2C2C36"/>
                </a:solidFill>
                <a:effectLst/>
                <a:latin typeface="system-ui"/>
              </a:rPr>
              <a:t>Гмирак</a:t>
            </a:r>
            <a:r>
              <a:rPr lang="ru-RU" b="0" i="0" dirty="0">
                <a:solidFill>
                  <a:srgbClr val="2C2C36"/>
                </a:solidFill>
                <a:effectLst/>
                <a:latin typeface="system-ui"/>
              </a:rPr>
              <a:t> Михайло </a:t>
            </a:r>
            <a:r>
              <a:rPr lang="ru-RU" b="0" i="0" dirty="0" err="1">
                <a:solidFill>
                  <a:srgbClr val="2C2C36"/>
                </a:solidFill>
                <a:effectLst/>
                <a:latin typeface="system-ui"/>
              </a:rPr>
              <a:t>Дмитрович</a:t>
            </a:r>
            <a:r>
              <a:rPr lang="ru-RU" b="0" i="0" dirty="0">
                <a:solidFill>
                  <a:srgbClr val="2C2C36"/>
                </a:solidFill>
                <a:effectLst/>
                <a:latin typeface="system-ui"/>
              </a:rPr>
              <a:t>, </a:t>
            </a:r>
            <a:r>
              <a:rPr lang="ru-RU" b="0" i="0" dirty="0" err="1">
                <a:solidFill>
                  <a:srgbClr val="2C2C36"/>
                </a:solidFill>
                <a:effectLst/>
                <a:latin typeface="system-ui"/>
              </a:rPr>
              <a:t>група</a:t>
            </a:r>
            <a:r>
              <a:rPr lang="ru-RU" b="0" i="0" dirty="0">
                <a:solidFill>
                  <a:srgbClr val="2C2C36"/>
                </a:solidFill>
                <a:effectLst/>
                <a:latin typeface="system-ui"/>
              </a:rPr>
              <a:t> ПЗПІ-22-8</a:t>
            </a:r>
            <a:endParaRPr lang="en-US" b="0" i="0" dirty="0">
              <a:solidFill>
                <a:srgbClr val="2C2C36"/>
              </a:solidFill>
              <a:effectLst/>
              <a:latin typeface="Economica" panose="020B0604020202020204" charset="0"/>
            </a:endParaRPr>
          </a:p>
          <a:p>
            <a:r>
              <a:rPr lang="uk-UA" dirty="0">
                <a:solidFill>
                  <a:srgbClr val="2C2C36"/>
                </a:solidFill>
                <a:latin typeface="system-ui"/>
              </a:rPr>
              <a:t>Керівник</a:t>
            </a:r>
            <a:r>
              <a:rPr lang="en-US" dirty="0">
                <a:solidFill>
                  <a:srgbClr val="2C2C36"/>
                </a:solidFill>
                <a:latin typeface="Economica" panose="020B0604020202020204" charset="0"/>
              </a:rPr>
              <a:t>: </a:t>
            </a:r>
            <a:r>
              <a:rPr lang="ru-RU" dirty="0">
                <a:solidFill>
                  <a:srgbClr val="2C2C36"/>
                </a:solidFill>
                <a:latin typeface="system-ui"/>
              </a:rPr>
              <a:t>доц., кафедра ПІ, </a:t>
            </a:r>
            <a:r>
              <a:rPr lang="ru-RU" dirty="0" err="1">
                <a:solidFill>
                  <a:srgbClr val="2C2C36"/>
                </a:solidFill>
                <a:latin typeface="system-ui"/>
              </a:rPr>
              <a:t>Груздо</a:t>
            </a:r>
            <a:r>
              <a:rPr lang="ru-RU" dirty="0">
                <a:solidFill>
                  <a:srgbClr val="2C2C36"/>
                </a:solidFill>
                <a:latin typeface="system-ui"/>
              </a:rPr>
              <a:t> </a:t>
            </a:r>
            <a:r>
              <a:rPr lang="ru-RU" dirty="0" err="1">
                <a:solidFill>
                  <a:srgbClr val="2C2C36"/>
                </a:solidFill>
                <a:latin typeface="system-ui"/>
              </a:rPr>
              <a:t>Ірина</a:t>
            </a:r>
            <a:endParaRPr lang="ru-UA" dirty="0"/>
          </a:p>
          <a:p>
            <a:endParaRPr lang="ru-UA" dirty="0"/>
          </a:p>
        </p:txBody>
      </p:sp>
      <p:pic>
        <p:nvPicPr>
          <p:cNvPr id="4098" name="Picture 2" descr="Программное обеспечение – Бесплатные иконки: компьютер">
            <a:extLst>
              <a:ext uri="{FF2B5EF4-FFF2-40B4-BE49-F238E27FC236}">
                <a16:creationId xmlns:a16="http://schemas.microsoft.com/office/drawing/2014/main" id="{2EA3436F-D16A-247D-3434-64E3BAFC2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839" y="2089367"/>
            <a:ext cx="1250718" cy="1250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7D5"/>
        </a:solidFill>
        <a:effectLst/>
      </p:bgPr>
    </p:bg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/>
          <p:cNvSpPr txBox="1">
            <a:spLocks noGrp="1"/>
          </p:cNvSpPr>
          <p:nvPr>
            <p:ph type="title"/>
          </p:nvPr>
        </p:nvSpPr>
        <p:spPr>
          <a:xfrm>
            <a:off x="468950" y="-7587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 dirty="0"/>
              <a:t>Приклад реалізації</a:t>
            </a:r>
            <a:endParaRPr sz="3200" dirty="0"/>
          </a:p>
        </p:txBody>
      </p:sp>
      <p:pic>
        <p:nvPicPr>
          <p:cNvPr id="122" name="Google Shape;12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8800C66-AABB-EFA8-12F4-0C56A1243712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10</a:t>
            </a:fld>
            <a:endParaRPr lang="uk-UA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20B5F1B-EF98-4CCE-DF11-5D3260F612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899" y="1453890"/>
            <a:ext cx="3436821" cy="2793206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D78FC0C-C356-B3D4-E9AB-68D396F0A4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3154" y="2101321"/>
            <a:ext cx="4486396" cy="202809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163DFB9-F2A1-876E-78D7-8EE237F8AE9C}"/>
              </a:ext>
            </a:extLst>
          </p:cNvPr>
          <p:cNvSpPr txBox="1"/>
          <p:nvPr/>
        </p:nvSpPr>
        <p:spPr>
          <a:xfrm>
            <a:off x="468950" y="869115"/>
            <a:ext cx="554176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4300" indent="0">
              <a:buNone/>
            </a:pPr>
            <a:r>
              <a:rPr lang="uk-UA" sz="1600" dirty="0">
                <a:latin typeface="Cambria" panose="02040503050406030204" pitchFamily="18" charset="0"/>
                <a:ea typeface="Cambria" panose="02040503050406030204" pitchFamily="18" charset="0"/>
              </a:rPr>
              <a:t>На рисунку продемонстрована частина </a:t>
            </a:r>
            <a:r>
              <a:rPr lang="uk-UA" sz="1600" dirty="0" err="1">
                <a:latin typeface="Cambria" panose="02040503050406030204" pitchFamily="18" charset="0"/>
                <a:ea typeface="Cambria" panose="02040503050406030204" pitchFamily="18" charset="0"/>
              </a:rPr>
              <a:t>кода</a:t>
            </a:r>
            <a:r>
              <a:rPr lang="uk-UA" sz="1600" dirty="0">
                <a:latin typeface="Cambria" panose="02040503050406030204" pitchFamily="18" charset="0"/>
                <a:ea typeface="Cambria" panose="02040503050406030204" pitchFamily="18" charset="0"/>
              </a:rPr>
              <a:t>, призначена для анімації геометричних фігур на фоні</a:t>
            </a:r>
            <a:r>
              <a:rPr lang="ru-RU" sz="1600" dirty="0">
                <a:latin typeface="Cambria" panose="02040503050406030204" pitchFamily="18" charset="0"/>
                <a:ea typeface="Cambria" panose="02040503050406030204" pitchFamily="18" charset="0"/>
              </a:rPr>
              <a:t>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FE63A2-75F0-74F1-F4CD-9216DC23198C}"/>
              </a:ext>
            </a:extLst>
          </p:cNvPr>
          <p:cNvSpPr txBox="1"/>
          <p:nvPr/>
        </p:nvSpPr>
        <p:spPr>
          <a:xfrm>
            <a:off x="4399692" y="1464411"/>
            <a:ext cx="45898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4300" indent="0">
              <a:buNone/>
            </a:pPr>
            <a:r>
              <a:rPr lang="ru-RU" sz="1600" dirty="0">
                <a:latin typeface="Cambria" panose="02040503050406030204" pitchFamily="18" charset="0"/>
                <a:ea typeface="Cambria" panose="02040503050406030204" pitchFamily="18" charset="0"/>
              </a:rPr>
              <a:t>Фон веб-</a:t>
            </a:r>
            <a:r>
              <a:rPr lang="ru-RU" sz="1600" dirty="0" err="1">
                <a:latin typeface="Cambria" panose="02040503050406030204" pitchFamily="18" charset="0"/>
                <a:ea typeface="Cambria" panose="02040503050406030204" pitchFamily="18" charset="0"/>
              </a:rPr>
              <a:t>застосунку</a:t>
            </a:r>
            <a:r>
              <a:rPr lang="ru-RU" sz="1600" dirty="0">
                <a:latin typeface="Cambria" panose="02040503050406030204" pitchFamily="18" charset="0"/>
                <a:ea typeface="Cambria" panose="02040503050406030204" pitchFamily="18" charset="0"/>
              </a:rPr>
              <a:t> з </a:t>
            </a:r>
            <a:r>
              <a:rPr lang="ru-RU" sz="1600" dirty="0" err="1">
                <a:latin typeface="Cambria" panose="02040503050406030204" pitchFamily="18" charset="0"/>
                <a:ea typeface="Cambria" panose="02040503050406030204" pitchFamily="18" charset="0"/>
              </a:rPr>
              <a:t>анімованими</a:t>
            </a:r>
            <a:r>
              <a:rPr lang="ru-RU" sz="16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sz="1600" dirty="0" err="1">
                <a:latin typeface="Cambria" panose="02040503050406030204" pitchFamily="18" charset="0"/>
                <a:ea typeface="Cambria" panose="02040503050406030204" pitchFamily="18" charset="0"/>
              </a:rPr>
              <a:t>геометричнимі</a:t>
            </a:r>
            <a:r>
              <a:rPr lang="ru-RU" sz="16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sz="1600" dirty="0" err="1">
                <a:latin typeface="Cambria" panose="02040503050406030204" pitchFamily="18" charset="0"/>
                <a:ea typeface="Cambria" panose="02040503050406030204" pitchFamily="18" charset="0"/>
              </a:rPr>
              <a:t>фігурами</a:t>
            </a: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</a:rPr>
              <a:t>:</a:t>
            </a:r>
            <a:endParaRPr lang="ru-RU" sz="16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7D5"/>
        </a:solidFill>
        <a:effectLst/>
      </p:bgPr>
    </p:bg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2"/>
          <p:cNvSpPr txBox="1">
            <a:spLocks noGrp="1"/>
          </p:cNvSpPr>
          <p:nvPr>
            <p:ph type="title"/>
          </p:nvPr>
        </p:nvSpPr>
        <p:spPr>
          <a:xfrm>
            <a:off x="154625" y="0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2800" dirty="0"/>
              <a:t>Інтерфейс користувача </a:t>
            </a:r>
            <a:endParaRPr sz="2800" dirty="0"/>
          </a:p>
        </p:txBody>
      </p:sp>
      <p:pic>
        <p:nvPicPr>
          <p:cNvPr id="129" name="Google Shape;12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28D948D-369C-B702-98D8-76BFF8794D17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11</a:t>
            </a:fld>
            <a:endParaRPr lang="uk-UA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BD3A42D-7EE5-0AC2-0225-2EE3C8CE19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594" y="1220255"/>
            <a:ext cx="3675794" cy="167011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AA0D25D-AE66-35FD-78EA-65052354FB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6193" y="730166"/>
            <a:ext cx="3871913" cy="1748606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A39C996-A67A-31F6-6B42-74A16F7CCF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96193" y="3008305"/>
            <a:ext cx="3905501" cy="1767316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D333797A-6825-1FCF-2861-1571138528B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54605" y="3384504"/>
            <a:ext cx="1723480" cy="159993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C1DF298-A62D-7DD0-D8BB-6223A98E6655}"/>
              </a:ext>
            </a:extLst>
          </p:cNvPr>
          <p:cNvSpPr txBox="1"/>
          <p:nvPr/>
        </p:nvSpPr>
        <p:spPr>
          <a:xfrm>
            <a:off x="268925" y="856500"/>
            <a:ext cx="554176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4300" indent="0">
              <a:buNone/>
            </a:pPr>
            <a:r>
              <a:rPr lang="uk-UA" sz="1600" b="1" dirty="0">
                <a:latin typeface="Cambria" panose="02040503050406030204" pitchFamily="18" charset="0"/>
                <a:ea typeface="Cambria" panose="02040503050406030204" pitchFamily="18" charset="0"/>
              </a:rPr>
              <a:t>Головна сторінка</a:t>
            </a:r>
            <a:endParaRPr lang="ru-RU" sz="16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3AF764A-710C-5A24-CB89-E8F5E2E1AA55}"/>
              </a:ext>
            </a:extLst>
          </p:cNvPr>
          <p:cNvSpPr txBox="1"/>
          <p:nvPr/>
        </p:nvSpPr>
        <p:spPr>
          <a:xfrm>
            <a:off x="4897158" y="308185"/>
            <a:ext cx="458985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4300" indent="0">
              <a:buNone/>
            </a:pPr>
            <a:r>
              <a:rPr lang="uk-UA" sz="1600" b="1" dirty="0">
                <a:latin typeface="Cambria" panose="02040503050406030204" pitchFamily="18" charset="0"/>
                <a:ea typeface="Cambria" panose="02040503050406030204" pitchFamily="18" charset="0"/>
              </a:rPr>
              <a:t>Сторінка профілю</a:t>
            </a:r>
            <a:endParaRPr lang="ru-RU" sz="16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D2195CA-1C38-6746-29CA-A34C9ED43562}"/>
              </a:ext>
            </a:extLst>
          </p:cNvPr>
          <p:cNvSpPr txBox="1"/>
          <p:nvPr/>
        </p:nvSpPr>
        <p:spPr>
          <a:xfrm>
            <a:off x="4897158" y="2589650"/>
            <a:ext cx="474345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4300" indent="0">
              <a:buNone/>
            </a:pPr>
            <a:r>
              <a:rPr lang="ru-RU" sz="1600" b="1" dirty="0" err="1">
                <a:latin typeface="Cambria" panose="02040503050406030204" pitchFamily="18" charset="0"/>
                <a:ea typeface="Cambria" panose="02040503050406030204" pitchFamily="18" charset="0"/>
              </a:rPr>
              <a:t>Сторінка</a:t>
            </a:r>
            <a:r>
              <a:rPr lang="ru-RU" sz="1600" b="1" dirty="0">
                <a:latin typeface="Cambria" panose="02040503050406030204" pitchFamily="18" charset="0"/>
                <a:ea typeface="Cambria" panose="02040503050406030204" pitchFamily="18" charset="0"/>
              </a:rPr>
              <a:t> з </a:t>
            </a:r>
            <a:r>
              <a:rPr lang="ru-RU" sz="1600" b="1" dirty="0" err="1">
                <a:latin typeface="Cambria" panose="02040503050406030204" pitchFamily="18" charset="0"/>
                <a:ea typeface="Cambria" panose="02040503050406030204" pitchFamily="18" charset="0"/>
              </a:rPr>
              <a:t>фільмами</a:t>
            </a:r>
            <a:endParaRPr lang="ru-RU" sz="16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3D8ECA5-F0FD-FD5E-B348-C12CA8818906}"/>
              </a:ext>
            </a:extLst>
          </p:cNvPr>
          <p:cNvSpPr txBox="1"/>
          <p:nvPr/>
        </p:nvSpPr>
        <p:spPr>
          <a:xfrm>
            <a:off x="1234290" y="3045950"/>
            <a:ext cx="486846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4300" indent="0">
              <a:buNone/>
            </a:pPr>
            <a:r>
              <a:rPr lang="ru-RU" dirty="0"/>
              <a:t> </a:t>
            </a:r>
            <a:r>
              <a:rPr lang="ru-RU" sz="1600" b="1" dirty="0" err="1">
                <a:latin typeface="Cambria" panose="02040503050406030204" pitchFamily="18" charset="0"/>
                <a:ea typeface="Cambria" panose="02040503050406030204" pitchFamily="18" charset="0"/>
              </a:rPr>
              <a:t>Вікно</a:t>
            </a:r>
            <a:r>
              <a:rPr lang="ru-RU" sz="1600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sz="1600" b="1" dirty="0" err="1">
                <a:latin typeface="Cambria" panose="02040503050406030204" pitchFamily="18" charset="0"/>
                <a:ea typeface="Cambria" panose="02040503050406030204" pitchFamily="18" charset="0"/>
              </a:rPr>
              <a:t>авторизації</a:t>
            </a:r>
            <a:r>
              <a:rPr lang="en-US" sz="1600" b="1" dirty="0">
                <a:latin typeface="Cambria" panose="02040503050406030204" pitchFamily="18" charset="0"/>
                <a:ea typeface="Cambria" panose="02040503050406030204" pitchFamily="18" charset="0"/>
              </a:rPr>
              <a:t>/</a:t>
            </a:r>
            <a:r>
              <a:rPr lang="uk-UA" sz="1600" b="1" dirty="0">
                <a:latin typeface="Cambria" panose="02040503050406030204" pitchFamily="18" charset="0"/>
                <a:ea typeface="Cambria" panose="02040503050406030204" pitchFamily="18" charset="0"/>
              </a:rPr>
              <a:t>реєстрації</a:t>
            </a:r>
            <a:endParaRPr lang="ru-RU" sz="16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7D5"/>
        </a:solidFill>
        <a:effectLst/>
      </p:bgPr>
    </p:bg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4"/>
          <p:cNvSpPr txBox="1">
            <a:spLocks noGrp="1"/>
          </p:cNvSpPr>
          <p:nvPr>
            <p:ph type="title"/>
          </p:nvPr>
        </p:nvSpPr>
        <p:spPr>
          <a:xfrm>
            <a:off x="311700" y="31900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 dirty="0"/>
              <a:t>Підсумки </a:t>
            </a:r>
            <a:endParaRPr sz="3200" dirty="0"/>
          </a:p>
        </p:txBody>
      </p:sp>
      <p:sp>
        <p:nvSpPr>
          <p:cNvPr id="142" name="Google Shape;142;p24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114300" indent="0">
              <a:buNone/>
            </a:pP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Результати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роботи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:</a:t>
            </a:r>
          </a:p>
          <a:p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Створено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повноцінний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фронтенд для веб-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платформи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рецензій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фільмів</a:t>
            </a:r>
            <a:endParaRPr lang="ru-RU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Реалізовано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адаптивний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дизайн,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модальні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вікна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, систему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авторизації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,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чати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та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коментарі</a:t>
            </a:r>
            <a:endParaRPr lang="ru-RU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Виконано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тестування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та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оптимізацію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продуктивності</a:t>
            </a:r>
            <a:endParaRPr lang="ru-RU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Система готова до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інтеграції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з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бекендом</a:t>
            </a:r>
            <a:endParaRPr lang="ru-RU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114300" indent="0">
              <a:buNone/>
            </a:pP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Перспективи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розвитку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:</a:t>
            </a:r>
          </a:p>
          <a:p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Додавання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системи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рекомендацій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на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основі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машинного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навчання</a:t>
            </a:r>
            <a:endParaRPr lang="ru-RU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Впровадження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PWA (Progressive Web App)</a:t>
            </a:r>
          </a:p>
          <a:p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Додавання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функції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друзів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та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спільних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переглядів</a:t>
            </a:r>
            <a:endParaRPr lang="ru-RU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114300" indent="0">
              <a:buNone/>
            </a:pPr>
            <a:br>
              <a:rPr lang="ru-RU" dirty="0"/>
            </a:br>
            <a:endParaRPr dirty="0">
              <a:latin typeface="Economica" panose="020B0604020202020204" charset="0"/>
            </a:endParaRPr>
          </a:p>
        </p:txBody>
      </p:sp>
      <p:pic>
        <p:nvPicPr>
          <p:cNvPr id="143" name="Google Shape;14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B5B94D8-63F6-7EAC-6461-2DB4B135596F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12</a:t>
            </a:fld>
            <a:endParaRPr lang="uk-UA" dirty="0"/>
          </a:p>
        </p:txBody>
      </p:sp>
      <p:pic>
        <p:nvPicPr>
          <p:cNvPr id="2050" name="Picture 2" descr="Результат – Бесплатные иконки: файлы и папки">
            <a:extLst>
              <a:ext uri="{FF2B5EF4-FFF2-40B4-BE49-F238E27FC236}">
                <a16:creationId xmlns:a16="http://schemas.microsoft.com/office/drawing/2014/main" id="{C74486E5-F618-DA88-813F-9D94F71F1E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1715" y="2902225"/>
            <a:ext cx="1346525" cy="1346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7D5"/>
        </a:solidFill>
        <a:effectLst/>
      </p:bgPr>
    </p:bg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2"/>
          <p:cNvSpPr txBox="1">
            <a:spLocks noGrp="1"/>
          </p:cNvSpPr>
          <p:nvPr>
            <p:ph type="title"/>
          </p:nvPr>
        </p:nvSpPr>
        <p:spPr>
          <a:xfrm>
            <a:off x="2654938" y="1699467"/>
            <a:ext cx="3524406" cy="87228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3200" dirty="0"/>
              <a:t>Дякую за увагу</a:t>
            </a:r>
            <a:r>
              <a:rPr lang="en-US" sz="3200" dirty="0"/>
              <a:t>!</a:t>
            </a:r>
            <a:endParaRPr sz="3200" dirty="0"/>
          </a:p>
        </p:txBody>
      </p:sp>
      <p:pic>
        <p:nvPicPr>
          <p:cNvPr id="129" name="Google Shape;12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28D948D-369C-B702-98D8-76BFF8794D17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13</a:t>
            </a:fld>
            <a:endParaRPr lang="uk-UA" dirty="0"/>
          </a:p>
        </p:txBody>
      </p:sp>
      <p:pic>
        <p:nvPicPr>
          <p:cNvPr id="1026" name="Picture 2" descr="конец на прозрачном фоне 28 фото">
            <a:extLst>
              <a:ext uri="{FF2B5EF4-FFF2-40B4-BE49-F238E27FC236}">
                <a16:creationId xmlns:a16="http://schemas.microsoft.com/office/drawing/2014/main" id="{999F728C-FC2E-2BFB-9B9E-A3D3F44B77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9152" y="3404619"/>
            <a:ext cx="1753863" cy="954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фильм кино хлопушка театр - Кино, телевидение и фильмы Иконки">
            <a:extLst>
              <a:ext uri="{FF2B5EF4-FFF2-40B4-BE49-F238E27FC236}">
                <a16:creationId xmlns:a16="http://schemas.microsoft.com/office/drawing/2014/main" id="{15C6D245-78DB-AF20-AB73-30AF9FB188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7025" y="3404618"/>
            <a:ext cx="954882" cy="954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Скачать бесплатно иконки на тему «Маленький Компьютер» в форматах PNG и SVG">
            <a:extLst>
              <a:ext uri="{FF2B5EF4-FFF2-40B4-BE49-F238E27FC236}">
                <a16:creationId xmlns:a16="http://schemas.microsoft.com/office/drawing/2014/main" id="{2D2FF3F7-2A29-0C05-6CDD-430205E689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276" y="385763"/>
            <a:ext cx="1204756" cy="1204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221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7D5"/>
        </a:solid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4"/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 dirty="0"/>
              <a:t>Мета роботи</a:t>
            </a:r>
            <a:endParaRPr sz="3200" dirty="0"/>
          </a:p>
        </p:txBody>
      </p:sp>
      <p:sp>
        <p:nvSpPr>
          <p:cNvPr id="72" name="Google Shape;72;p14"/>
          <p:cNvSpPr txBox="1">
            <a:spLocks noGrp="1"/>
          </p:cNvSpPr>
          <p:nvPr>
            <p:ph type="body" idx="1"/>
          </p:nvPr>
        </p:nvSpPr>
        <p:spPr>
          <a:xfrm>
            <a:off x="125961" y="1041824"/>
            <a:ext cx="8589413" cy="30801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114300" indent="0">
              <a:buNone/>
            </a:pP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  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Створення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сучасного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,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функціонального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та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візуально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привабливого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фронтенд-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інтерфейсу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веб-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застосунку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"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ABSOLUTE CINEMA",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який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дозволяє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:</a:t>
            </a: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114300" indent="0">
              <a:buNone/>
            </a:pPr>
            <a:endParaRPr lang="ru-RU" dirty="0">
              <a:latin typeface="Bahnschrift SemiLight Condensed" panose="020B0502040204020203" pitchFamily="34" charset="0"/>
            </a:endParaRPr>
          </a:p>
          <a:p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Переглядати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інформацію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про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фільми</a:t>
            </a:r>
            <a:endParaRPr lang="ru-RU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Залишати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рецензії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та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оцінювати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контент</a:t>
            </a:r>
          </a:p>
          <a:p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Взаємодіяти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з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іншими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користувачами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через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чати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та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обговорення</a:t>
            </a:r>
            <a:endParaRPr lang="ru-RU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Основна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мета: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забезпечити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високоякісний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користувацький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досвід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за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допомогою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адаптивного дизайну,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інтуїтивного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інтерфейсу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та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сучасних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технологій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.</a:t>
            </a: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>
              <a:latin typeface="Economica" panose="020B0604020202020204" charset="0"/>
            </a:endParaRPr>
          </a:p>
        </p:txBody>
      </p:sp>
      <p:pic>
        <p:nvPicPr>
          <p:cNvPr id="73" name="Google Shape;7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93E68CA-DEF7-D32D-BFB6-7B402335F4C7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2</a:t>
            </a:fld>
            <a:endParaRPr lang="uk-UA" dirty="0"/>
          </a:p>
        </p:txBody>
      </p:sp>
      <p:pic>
        <p:nvPicPr>
          <p:cNvPr id="1028" name="Picture 4" descr="Кино – Бесплатные иконки: кинотеатр">
            <a:extLst>
              <a:ext uri="{FF2B5EF4-FFF2-40B4-BE49-F238E27FC236}">
                <a16:creationId xmlns:a16="http://schemas.microsoft.com/office/drawing/2014/main" id="{99E113EE-402F-7C3C-00AB-BA5B2DABE6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4074" y="210524"/>
            <a:ext cx="831300" cy="83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7D5"/>
        </a:solidFill>
        <a:effectLst/>
      </p:bgPr>
    </p:bg>
    <p:spTree>
      <p:nvGrpSpPr>
        <p:cNvPr id="1" name="Shape 77">
          <a:extLst>
            <a:ext uri="{FF2B5EF4-FFF2-40B4-BE49-F238E27FC236}">
              <a16:creationId xmlns:a16="http://schemas.microsoft.com/office/drawing/2014/main" id="{E1C43701-7C0E-AFAD-E5AA-2DD9F12E5B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>
            <a:extLst>
              <a:ext uri="{FF2B5EF4-FFF2-40B4-BE49-F238E27FC236}">
                <a16:creationId xmlns:a16="http://schemas.microsoft.com/office/drawing/2014/main" id="{9F0726D6-2B79-F3C6-8A5F-B003D25301E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303763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r>
              <a:rPr lang="ru-RU" sz="3200" dirty="0" err="1"/>
              <a:t>Актуальність</a:t>
            </a:r>
            <a:r>
              <a:rPr lang="ru-RU" sz="3200" dirty="0"/>
              <a:t> </a:t>
            </a:r>
            <a:r>
              <a:rPr lang="ru-RU" sz="3200" dirty="0" err="1"/>
              <a:t>роботи</a:t>
            </a:r>
            <a:endParaRPr lang="ru-RU" sz="3200" dirty="0"/>
          </a:p>
        </p:txBody>
      </p:sp>
      <p:sp>
        <p:nvSpPr>
          <p:cNvPr id="79" name="Google Shape;79;p15">
            <a:extLst>
              <a:ext uri="{FF2B5EF4-FFF2-40B4-BE49-F238E27FC236}">
                <a16:creationId xmlns:a16="http://schemas.microsoft.com/office/drawing/2014/main" id="{4EDDDD84-3C1B-44FC-92EC-5D580AE01D2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114300" indent="0">
              <a:buNone/>
            </a:pP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Сучасні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кіноманські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платформи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потребують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:</a:t>
            </a:r>
          </a:p>
          <a:p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Адаптивного дизайну для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всіх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типів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пристроїв</a:t>
            </a:r>
            <a:endParaRPr lang="ru-RU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Персоналізованих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рекомендацій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та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зручної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навігації</a:t>
            </a:r>
            <a:endParaRPr lang="ru-RU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Соціальних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функцій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,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щоб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залучити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аудиторію</a:t>
            </a:r>
            <a:b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</a:b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Багато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існуючих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сайтів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мають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застарілий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дизайн,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складну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навігацію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та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неадаптивний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інтерфейс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.</a:t>
            </a: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114300" indent="0">
              <a:buNone/>
            </a:pP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"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ABSOLUTE CINEMA"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вирішує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ці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проблеми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,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пропонуючи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сучасне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рішення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для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взаємодії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з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кінотекою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.</a:t>
            </a:r>
          </a:p>
          <a:p>
            <a:pPr marL="0" lvl="0" indent="0" algn="l" rtl="0">
              <a:spcBef>
                <a:spcPts val="1500"/>
              </a:spcBef>
              <a:spcAft>
                <a:spcPts val="1200"/>
              </a:spcAft>
              <a:buNone/>
            </a:pPr>
            <a:endParaRPr dirty="0"/>
          </a:p>
        </p:txBody>
      </p:sp>
      <p:pic>
        <p:nvPicPr>
          <p:cNvPr id="80" name="Google Shape;80;p15">
            <a:extLst>
              <a:ext uri="{FF2B5EF4-FFF2-40B4-BE49-F238E27FC236}">
                <a16:creationId xmlns:a16="http://schemas.microsoft.com/office/drawing/2014/main" id="{BDD6242C-F2B1-3324-35D8-5E1598FA231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3859C45-5562-DE64-E03F-36E4A9D57DFD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3</a:t>
            </a:fld>
            <a:endParaRPr lang="uk-UA" dirty="0"/>
          </a:p>
        </p:txBody>
      </p:sp>
      <p:pic>
        <p:nvPicPr>
          <p:cNvPr id="2050" name="Picture 2" descr="Компьютер – Бесплатные иконки: компьютер">
            <a:extLst>
              <a:ext uri="{FF2B5EF4-FFF2-40B4-BE49-F238E27FC236}">
                <a16:creationId xmlns:a16="http://schemas.microsoft.com/office/drawing/2014/main" id="{E1EFD1B1-D078-A0E6-C023-F19BFE7C57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3481" y="303764"/>
            <a:ext cx="1724726" cy="1724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79317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7D5"/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>
            <a:spLocks noGrp="1"/>
          </p:cNvSpPr>
          <p:nvPr>
            <p:ph type="title"/>
          </p:nvPr>
        </p:nvSpPr>
        <p:spPr>
          <a:xfrm>
            <a:off x="257640" y="229374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 dirty="0"/>
              <a:t>Аналіз проблеми (аналіз існуючих рішень) </a:t>
            </a:r>
            <a:endParaRPr sz="3200" dirty="0"/>
          </a:p>
        </p:txBody>
      </p:sp>
      <p:sp>
        <p:nvSpPr>
          <p:cNvPr id="79" name="Google Shape;79;p15"/>
          <p:cNvSpPr txBox="1">
            <a:spLocks noGrp="1"/>
          </p:cNvSpPr>
          <p:nvPr>
            <p:ph type="body" idx="1"/>
          </p:nvPr>
        </p:nvSpPr>
        <p:spPr>
          <a:xfrm>
            <a:off x="257640" y="1060674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114300" indent="0">
              <a:buNone/>
            </a:pP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Проблеми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у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існуючих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аналогів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:</a:t>
            </a:r>
          </a:p>
          <a:p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Складна структура сайту</a:t>
            </a:r>
          </a:p>
          <a:p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Невідповідний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дизайн</a:t>
            </a:r>
          </a:p>
          <a:p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Відсутність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персоналізації</a:t>
            </a:r>
            <a:endParaRPr lang="ru-RU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Низька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швидкодія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на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мобільних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пристроях</a:t>
            </a:r>
            <a:b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</a:b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Досліджено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конкурентів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:</a:t>
            </a:r>
          </a:p>
          <a:p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IMDb</a:t>
            </a:r>
          </a:p>
          <a:p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Rotten Tomatoes</a:t>
            </a:r>
          </a:p>
          <a:p>
            <a:pPr marL="114300" indent="0">
              <a:buNone/>
            </a:pP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Дивлячись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на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програмну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реалізацію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веб-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застосунку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конкурентів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можна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зробити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висновки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,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що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потрібен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простий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,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зручний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,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адаптивний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інтерфейс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з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соціальними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функціями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та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оптимізованою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продуктивністю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.</a:t>
            </a:r>
          </a:p>
          <a:p>
            <a:pPr marL="0" lvl="0" indent="0" algn="l" rtl="0">
              <a:spcBef>
                <a:spcPts val="1500"/>
              </a:spcBef>
              <a:spcAft>
                <a:spcPts val="1200"/>
              </a:spcAft>
              <a:buNone/>
            </a:pPr>
            <a:endParaRPr dirty="0"/>
          </a:p>
        </p:txBody>
      </p:sp>
      <p:pic>
        <p:nvPicPr>
          <p:cNvPr id="80" name="Google Shape;8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B62475D-5E0B-A5AC-3922-2970FC56A64D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4</a:t>
            </a:fld>
            <a:endParaRPr lang="uk-UA" dirty="0"/>
          </a:p>
        </p:txBody>
      </p:sp>
      <p:pic>
        <p:nvPicPr>
          <p:cNvPr id="3076" name="Picture 4" descr="IMDb Top Ten Series &amp; Movies of 2024 - Smartprix">
            <a:extLst>
              <a:ext uri="{FF2B5EF4-FFF2-40B4-BE49-F238E27FC236}">
                <a16:creationId xmlns:a16="http://schemas.microsoft.com/office/drawing/2014/main" id="{10BD23F1-79A1-99E2-3DD5-0557B81B11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6555" y="1441207"/>
            <a:ext cx="1591011" cy="1060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Rotten Tomatoes: Help Desk Licensing | Rotten Tomatoes">
            <a:extLst>
              <a:ext uri="{FF2B5EF4-FFF2-40B4-BE49-F238E27FC236}">
                <a16:creationId xmlns:a16="http://schemas.microsoft.com/office/drawing/2014/main" id="{A922493D-08D1-19CE-364E-8696922EBC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7703" y="2387194"/>
            <a:ext cx="2228717" cy="645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7D5"/>
        </a:soli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>
            <a:spLocks noGrp="1"/>
          </p:cNvSpPr>
          <p:nvPr>
            <p:ph type="title"/>
          </p:nvPr>
        </p:nvSpPr>
        <p:spPr>
          <a:xfrm>
            <a:off x="311700" y="16044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 dirty="0"/>
              <a:t>Постановка задачі та опис системи</a:t>
            </a:r>
            <a:endParaRPr sz="3200" dirty="0"/>
          </a:p>
        </p:txBody>
      </p:sp>
      <p:sp>
        <p:nvSpPr>
          <p:cNvPr id="86" name="Google Shape;86;p16"/>
          <p:cNvSpPr txBox="1">
            <a:spLocks noGrp="1"/>
          </p:cNvSpPr>
          <p:nvPr>
            <p:ph type="body" idx="1"/>
          </p:nvPr>
        </p:nvSpPr>
        <p:spPr>
          <a:xfrm>
            <a:off x="268925" y="1165249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114300" indent="0">
              <a:buNone/>
            </a:pP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   Метою проекту є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розробка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фронтенд-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частини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веб-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застосунку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“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ABSOLUTE CINEMA”,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який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забезпечує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зручну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взаємодію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з базою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фільмів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,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можливість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залишати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рецензії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,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спілкуватися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через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чати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та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форуми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, а також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особистий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кабінет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з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налаштуваннями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та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рекомендаціями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.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Основна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увага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приділяється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створенню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інтуїтивно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зрозумілого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та адаптивного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інтерфейсу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,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що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підвищує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зручність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використання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для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всіх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категорій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користувачів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.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Очікується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,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що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результатом буде веб-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додаток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,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який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поєднає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в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собі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продуктивність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,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зручність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та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візуальну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привабливість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.</a:t>
            </a:r>
            <a:endParaRPr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87" name="Google Shape;8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23D9805-068E-FE7E-BC9A-0C410D68B73B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5</a:t>
            </a:fld>
            <a:endParaRPr lang="uk-UA" dirty="0"/>
          </a:p>
        </p:txBody>
      </p:sp>
      <p:pic>
        <p:nvPicPr>
          <p:cNvPr id="4100" name="Picture 4" descr="Бесплатная иконка: Вход в кинотеатр на красной дорожке | FreeImages">
            <a:extLst>
              <a:ext uri="{FF2B5EF4-FFF2-40B4-BE49-F238E27FC236}">
                <a16:creationId xmlns:a16="http://schemas.microsoft.com/office/drawing/2014/main" id="{26CD7E66-D6AF-B361-5C68-B76A49E2A8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1507" y="3610596"/>
            <a:ext cx="1497807" cy="1497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7D5"/>
        </a:soli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 dirty="0"/>
              <a:t>Вибір технологій розробки </a:t>
            </a:r>
            <a:endParaRPr sz="3200" dirty="0"/>
          </a:p>
        </p:txBody>
      </p:sp>
      <p:sp>
        <p:nvSpPr>
          <p:cNvPr id="93" name="Google Shape;93;p17"/>
          <p:cNvSpPr txBox="1">
            <a:spLocks noGrp="1"/>
          </p:cNvSpPr>
          <p:nvPr>
            <p:ph type="body" idx="1"/>
          </p:nvPr>
        </p:nvSpPr>
        <p:spPr>
          <a:xfrm>
            <a:off x="354475" y="1091095"/>
            <a:ext cx="7882269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114300" indent="0">
              <a:buNone/>
            </a:pP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Для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реалізації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фронтенду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було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використано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:</a:t>
            </a:r>
          </a:p>
          <a:p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HTML5 / CSS3 –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семантична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верстка,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адаптивність</a:t>
            </a:r>
            <a:endParaRPr lang="ru-RU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Flexbox / Grid –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побудова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логічної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структури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сторінок</a:t>
            </a:r>
            <a:endParaRPr lang="ru-RU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JavaScript 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–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динамічна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взаємодія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з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користувачем</a:t>
            </a:r>
            <a:endParaRPr lang="ru-RU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CSS-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змінні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– темна/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світла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тема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інтерфейсу</a:t>
            </a:r>
            <a:endParaRPr lang="ru-RU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Partices.js –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анімація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фону</a:t>
            </a:r>
          </a:p>
          <a:p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Font Awesome / Google Fonts –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покращення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візуального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оформлення</a:t>
            </a:r>
            <a:endParaRPr lang="ru-RU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</a:rPr>
              <a:t>LocalStorage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–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збереження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стану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користувача</a:t>
            </a:r>
            <a:endParaRPr lang="ru-RU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Fetch API –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комунікація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з сервером</a:t>
            </a:r>
          </a:p>
          <a:p>
            <a:pPr marL="0" lvl="0" indent="0" algn="l" rtl="0">
              <a:spcBef>
                <a:spcPts val="1500"/>
              </a:spcBef>
              <a:spcAft>
                <a:spcPts val="1200"/>
              </a:spcAft>
              <a:buNone/>
            </a:pPr>
            <a:endParaRPr dirty="0">
              <a:latin typeface="Economica" panose="020B0604020202020204" charset="0"/>
            </a:endParaRPr>
          </a:p>
        </p:txBody>
      </p:sp>
      <p:pic>
        <p:nvPicPr>
          <p:cNvPr id="94" name="Google Shape;9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343E912-C721-1128-5F72-D9BB9BCF5CCA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6</a:t>
            </a:fld>
            <a:endParaRPr lang="uk-UA" dirty="0"/>
          </a:p>
        </p:txBody>
      </p:sp>
      <p:pic>
        <p:nvPicPr>
          <p:cNvPr id="3" name="Picture 2" descr="Resources for Beginners Front-end Developers">
            <a:extLst>
              <a:ext uri="{FF2B5EF4-FFF2-40B4-BE49-F238E27FC236}">
                <a16:creationId xmlns:a16="http://schemas.microsoft.com/office/drawing/2014/main" id="{77D2CE3C-6AE0-8D41-B87F-EE0DFE6BA3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0637" y="3731296"/>
            <a:ext cx="2578893" cy="1256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7D5"/>
        </a:solid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8"/>
          <p:cNvSpPr txBox="1">
            <a:spLocks noGrp="1"/>
          </p:cNvSpPr>
          <p:nvPr>
            <p:ph type="title"/>
          </p:nvPr>
        </p:nvSpPr>
        <p:spPr>
          <a:xfrm>
            <a:off x="268925" y="349659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 dirty="0"/>
              <a:t>Архітектура створенного програмного забезпечення</a:t>
            </a:r>
            <a:endParaRPr sz="3200" dirty="0"/>
          </a:p>
        </p:txBody>
      </p:sp>
      <p:sp>
        <p:nvSpPr>
          <p:cNvPr id="100" name="Google Shape;100;p18"/>
          <p:cNvSpPr txBox="1">
            <a:spLocks noGrp="1"/>
          </p:cNvSpPr>
          <p:nvPr>
            <p:ph type="body" idx="1"/>
          </p:nvPr>
        </p:nvSpPr>
        <p:spPr>
          <a:xfrm>
            <a:off x="311700" y="1453900"/>
            <a:ext cx="8520600" cy="312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114300" indent="0">
              <a:buNone/>
            </a:pP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Тип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архітектури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: 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SPA (Single Page Application)</a:t>
            </a:r>
            <a:b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</a:b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Головні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компоненти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фронтенду:</a:t>
            </a:r>
          </a:p>
          <a:p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Головна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сторінка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з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кінематографічною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каруселлю</a:t>
            </a:r>
            <a:endParaRPr lang="ru-RU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Модальні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вікна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для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авторизації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та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реєстрації</a:t>
            </a:r>
            <a:endParaRPr lang="ru-RU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Каталог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фільмів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з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фільтрами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та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пошуком</a:t>
            </a:r>
            <a:endParaRPr lang="ru-RU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Чати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,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коментарі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,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форуми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–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модулі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соціальної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взаємодії</a:t>
            </a:r>
            <a:endParaRPr lang="ru-RU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Профіль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користувача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з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можливістю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налаштувань</a:t>
            </a:r>
            <a:endParaRPr lang="ru-RU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114300" indent="0">
              <a:buNone/>
            </a:pP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Переваги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:</a:t>
            </a:r>
          </a:p>
          <a:p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Висока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продуктивність</a:t>
            </a:r>
            <a:endParaRPr lang="ru-RU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Легкість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підтримки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та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масштабування</a:t>
            </a:r>
            <a:endParaRPr lang="ru-RU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Можливість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повторного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використання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компонентів</a:t>
            </a:r>
            <a:endParaRPr lang="ru-RU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lvl="0" indent="0" algn="l" rtl="0">
              <a:spcBef>
                <a:spcPts val="1500"/>
              </a:spcBef>
              <a:spcAft>
                <a:spcPts val="1200"/>
              </a:spcAft>
              <a:buNone/>
            </a:pPr>
            <a:endParaRPr dirty="0">
              <a:latin typeface="Economica" panose="020B0604020202020204" charset="0"/>
            </a:endParaRPr>
          </a:p>
        </p:txBody>
      </p:sp>
      <p:pic>
        <p:nvPicPr>
          <p:cNvPr id="101" name="Google Shape;10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2A55726-B906-08A2-C43F-1B00FCF5F354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7</a:t>
            </a:fld>
            <a:endParaRPr lang="uk-UA" dirty="0"/>
          </a:p>
        </p:txBody>
      </p:sp>
      <p:pic>
        <p:nvPicPr>
          <p:cNvPr id="1032" name="Picture 8" descr="Кино Значок 3D - Бесплатная векторная графика на Pixabay">
            <a:extLst>
              <a:ext uri="{FF2B5EF4-FFF2-40B4-BE49-F238E27FC236}">
                <a16:creationId xmlns:a16="http://schemas.microsoft.com/office/drawing/2014/main" id="{4730BDBE-6400-AF38-D2C0-1A303EE6C3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4544" y="3151655"/>
            <a:ext cx="1042194" cy="1316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Архитектура – Бесплатные иконки: компьютер">
            <a:extLst>
              <a:ext uri="{FF2B5EF4-FFF2-40B4-BE49-F238E27FC236}">
                <a16:creationId xmlns:a16="http://schemas.microsoft.com/office/drawing/2014/main" id="{7202308B-EB22-7917-5A64-D4C344D9B9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1326" y="804746"/>
            <a:ext cx="1624012" cy="1624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7D5"/>
        </a:solid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"/>
          <p:cNvSpPr txBox="1">
            <a:spLocks noGrp="1"/>
          </p:cNvSpPr>
          <p:nvPr>
            <p:ph type="title"/>
          </p:nvPr>
        </p:nvSpPr>
        <p:spPr>
          <a:xfrm>
            <a:off x="438946" y="202250"/>
            <a:ext cx="8339294" cy="116443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ru-RU" sz="3200" dirty="0" err="1"/>
              <a:t>Процес</a:t>
            </a:r>
            <a:r>
              <a:rPr lang="ru-RU" sz="3200" dirty="0"/>
              <a:t> </a:t>
            </a:r>
            <a:r>
              <a:rPr lang="ru-RU" sz="3200" dirty="0" err="1"/>
              <a:t>розробки</a:t>
            </a:r>
            <a:br>
              <a:rPr lang="ru-RU" sz="3200" b="1" dirty="0"/>
            </a:br>
            <a:endParaRPr sz="3200" dirty="0"/>
          </a:p>
        </p:txBody>
      </p:sp>
      <p:sp>
        <p:nvSpPr>
          <p:cNvPr id="107" name="Google Shape;107;p19"/>
          <p:cNvSpPr txBox="1">
            <a:spLocks noGrp="1"/>
          </p:cNvSpPr>
          <p:nvPr>
            <p:ph type="body" idx="1"/>
          </p:nvPr>
        </p:nvSpPr>
        <p:spPr>
          <a:xfrm>
            <a:off x="311700" y="1252349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114300" indent="0">
              <a:buNone/>
            </a:pP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      Робота над проектом включала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кілька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ключових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етапів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: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аналіз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предметної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галузі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,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формування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технічного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завдання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,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проєктування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архітектури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та 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UI/UX,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реалізацію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фронтенд-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компонентів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,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тестування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та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оптимізацію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коду. Весь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процес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проводився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за 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Agile-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підходом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,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що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дозволило оперативно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реагувати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на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зміни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та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гарантувати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якість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результату.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Особливу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увагу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було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приділено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валідації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форм,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адаптивності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та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продуктивності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,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щоб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забезпечити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максимально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зручну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роботу з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додатком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на будь-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яких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пристроях.</a:t>
            </a:r>
            <a:endParaRPr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108" name="Google Shape;10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226AFC1-F793-030A-440F-FC50C3AEF715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8</a:t>
            </a:fld>
            <a:endParaRPr lang="uk-UA" dirty="0"/>
          </a:p>
        </p:txBody>
      </p:sp>
      <p:pic>
        <p:nvPicPr>
          <p:cNvPr id="2056" name="Picture 8" descr="Курс &quot;Системное программирование&quot;. Языки: C++, Python | CodeBase">
            <a:extLst>
              <a:ext uri="{FF2B5EF4-FFF2-40B4-BE49-F238E27FC236}">
                <a16:creationId xmlns:a16="http://schemas.microsoft.com/office/drawing/2014/main" id="{C85F09E7-313B-0E8E-E208-D5A7C0FC38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195" y="3574395"/>
            <a:ext cx="1284734" cy="1284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7D5"/>
        </a:solid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0"/>
          <p:cNvSpPr txBox="1">
            <a:spLocks noGrp="1"/>
          </p:cNvSpPr>
          <p:nvPr>
            <p:ph type="title"/>
          </p:nvPr>
        </p:nvSpPr>
        <p:spPr>
          <a:xfrm>
            <a:off x="311700" y="-92038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 dirty="0"/>
              <a:t>Дизайн системи</a:t>
            </a:r>
            <a:endParaRPr sz="3200" dirty="0"/>
          </a:p>
        </p:txBody>
      </p:sp>
      <p:sp>
        <p:nvSpPr>
          <p:cNvPr id="114" name="Google Shape;114;p20"/>
          <p:cNvSpPr txBox="1">
            <a:spLocks noGrp="1"/>
          </p:cNvSpPr>
          <p:nvPr>
            <p:ph type="body" idx="1"/>
          </p:nvPr>
        </p:nvSpPr>
        <p:spPr>
          <a:xfrm>
            <a:off x="257640" y="1005500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114300" indent="0">
              <a:buNone/>
            </a:pP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Основні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принципи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дизайну:</a:t>
            </a:r>
          </a:p>
          <a:p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Користувацький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досвід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(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UX):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зручна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навігація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,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мікроанімації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,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швидкі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переходи</a:t>
            </a:r>
          </a:p>
          <a:p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Візуальний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стиль (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UI):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сучасний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,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естетичний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, темна/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світла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тема</a:t>
            </a:r>
          </a:p>
          <a:p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Адаптивність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: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повна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сумісність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з десктопами, планшетами та смартфонами</a:t>
            </a:r>
          </a:p>
          <a:p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Швидкодія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: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оптимізація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завантаження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,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кешування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,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асинхронні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запити</a:t>
            </a:r>
            <a:endParaRPr lang="ru-RU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114300" indent="0">
              <a:buNone/>
            </a:pP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Ключові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елементи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інтерфейсу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:</a:t>
            </a:r>
          </a:p>
          <a:p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Карусель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фільмів</a:t>
            </a:r>
            <a:endParaRPr lang="ru-RU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Фільтри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по жанрах, рейтингах, роках</a:t>
            </a:r>
          </a:p>
          <a:p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Модальні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форми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реєстрації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та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авторизації</a:t>
            </a:r>
            <a:endParaRPr lang="ru-RU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Чат та система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коментарів</a:t>
            </a:r>
            <a:endParaRPr lang="ru-RU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115" name="Google Shape;11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8624834-013E-7249-F488-C816A0DA9355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9</a:t>
            </a:fld>
            <a:endParaRPr lang="uk-UA" dirty="0"/>
          </a:p>
        </p:txBody>
      </p:sp>
      <p:pic>
        <p:nvPicPr>
          <p:cNvPr id="3080" name="Picture 8" descr="дизайн графический на прозрачном фоне 30 фото">
            <a:extLst>
              <a:ext uri="{FF2B5EF4-FFF2-40B4-BE49-F238E27FC236}">
                <a16:creationId xmlns:a16="http://schemas.microsoft.com/office/drawing/2014/main" id="{BD60EB2B-3FB1-F477-0F8C-377E138BCE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3636" y="0"/>
            <a:ext cx="2284604" cy="1366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Шаблон презентації кваліфікаційної роботи магістрів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57BB8A"/>
      </a:accent3>
      <a:accent4>
        <a:srgbClr val="78909C"/>
      </a:accent4>
      <a:accent5>
        <a:srgbClr val="607D8B"/>
      </a:accent5>
      <a:accent6>
        <a:srgbClr val="DCE755"/>
      </a:accent6>
      <a:hlink>
        <a:srgbClr val="607D8B"/>
      </a:hlink>
      <a:folHlink>
        <a:srgbClr val="607D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Шаблон презентації кваліфікаційної роботи магістрів" id="{72E840FA-3155-46C9-BB37-701E4C9B1C67}" vid="{DC416FE5-D050-4603-AD75-8F49A0CCCB6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Шаблон_презентації_до_ККП_бакалавра_2025 (1)</Template>
  <TotalTime>269</TotalTime>
  <Words>656</Words>
  <Application>Microsoft Office PowerPoint</Application>
  <PresentationFormat>Экран (16:9)</PresentationFormat>
  <Paragraphs>96</Paragraphs>
  <Slides>13</Slides>
  <Notes>13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20" baseType="lpstr">
      <vt:lpstr>Bahnschrift SemiLight Condensed</vt:lpstr>
      <vt:lpstr>Arial</vt:lpstr>
      <vt:lpstr>Open Sans</vt:lpstr>
      <vt:lpstr>system-ui</vt:lpstr>
      <vt:lpstr>Cambria</vt:lpstr>
      <vt:lpstr>Economica</vt:lpstr>
      <vt:lpstr>Шаблон презентації кваліфікаційної роботи магістрів</vt:lpstr>
      <vt:lpstr>Тема роботи: Програмна система для рецензій фільмів </vt:lpstr>
      <vt:lpstr>Мета роботи</vt:lpstr>
      <vt:lpstr>Актуальність роботи</vt:lpstr>
      <vt:lpstr>Аналіз проблеми (аналіз існуючих рішень) </vt:lpstr>
      <vt:lpstr>Постановка задачі та опис системи</vt:lpstr>
      <vt:lpstr>Вибір технологій розробки </vt:lpstr>
      <vt:lpstr>Архітектура створенного програмного забезпечення</vt:lpstr>
      <vt:lpstr>Процес розробки </vt:lpstr>
      <vt:lpstr>Дизайн системи</vt:lpstr>
      <vt:lpstr>Приклад реалізації</vt:lpstr>
      <vt:lpstr>Інтерфейс користувача </vt:lpstr>
      <vt:lpstr>Підсумки </vt:lpstr>
      <vt:lpstr>Дякую за увагу!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Михаил Гмырак</dc:creator>
  <cp:lastModifiedBy>Михаил Гмырак</cp:lastModifiedBy>
  <cp:revision>1</cp:revision>
  <dcterms:created xsi:type="dcterms:W3CDTF">2025-06-08T11:20:11Z</dcterms:created>
  <dcterms:modified xsi:type="dcterms:W3CDTF">2025-06-09T19:03:05Z</dcterms:modified>
</cp:coreProperties>
</file>